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332" r:id="rId3"/>
    <p:sldId id="333" r:id="rId4"/>
    <p:sldId id="385" r:id="rId5"/>
    <p:sldId id="384" r:id="rId6"/>
    <p:sldId id="363" r:id="rId7"/>
    <p:sldId id="361" r:id="rId8"/>
    <p:sldId id="330" r:id="rId9"/>
    <p:sldId id="358" r:id="rId10"/>
    <p:sldId id="380" r:id="rId11"/>
    <p:sldId id="394" r:id="rId12"/>
    <p:sldId id="389" r:id="rId13"/>
    <p:sldId id="390" r:id="rId14"/>
    <p:sldId id="396" r:id="rId15"/>
    <p:sldId id="397" r:id="rId16"/>
    <p:sldId id="366" r:id="rId17"/>
    <p:sldId id="373" r:id="rId18"/>
    <p:sldId id="395" r:id="rId19"/>
    <p:sldId id="399" r:id="rId20"/>
    <p:sldId id="382" r:id="rId21"/>
    <p:sldId id="398" r:id="rId22"/>
    <p:sldId id="378" r:id="rId23"/>
    <p:sldId id="334" r:id="rId24"/>
    <p:sldId id="392" r:id="rId25"/>
    <p:sldId id="336" r:id="rId26"/>
    <p:sldId id="335" r:id="rId27"/>
    <p:sldId id="344" r:id="rId28"/>
    <p:sldId id="337" r:id="rId29"/>
    <p:sldId id="32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9732"/>
    <a:srgbClr val="7A003B"/>
    <a:srgbClr val="304896"/>
    <a:srgbClr val="542D62"/>
    <a:srgbClr val="B2A97E"/>
    <a:srgbClr val="FFE294"/>
    <a:srgbClr val="8B9B90"/>
    <a:srgbClr val="F89728"/>
    <a:srgbClr val="532E63"/>
    <a:srgbClr val="D59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35858B-31C7-4B66-ACAE-24A24BF36124}" v="673" dt="2024-03-08T15:48:10.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6357" autoAdjust="0"/>
  </p:normalViewPr>
  <p:slideViewPr>
    <p:cSldViewPr snapToGrid="0">
      <p:cViewPr varScale="1">
        <p:scale>
          <a:sx n="62" d="100"/>
          <a:sy n="62" d="100"/>
        </p:scale>
        <p:origin x="140" y="2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es, Kimberly (CDC/NCIRD/ID)" userId="d34782be-4633-4bcf-b4a0-68632ddb81c9" providerId="ADAL" clId="{4E35858B-31C7-4B66-ACAE-24A24BF36124}"/>
    <pc:docChg chg="undo redo custSel addSld delSld modSld sldOrd">
      <pc:chgData name="Jones, Kimberly (CDC/NCIRD/ID)" userId="d34782be-4633-4bcf-b4a0-68632ddb81c9" providerId="ADAL" clId="{4E35858B-31C7-4B66-ACAE-24A24BF36124}" dt="2024-03-08T15:48:10.340" v="17831"/>
      <pc:docMkLst>
        <pc:docMk/>
      </pc:docMkLst>
      <pc:sldChg chg="addSp modSp mod">
        <pc:chgData name="Jones, Kimberly (CDC/NCIRD/ID)" userId="d34782be-4633-4bcf-b4a0-68632ddb81c9" providerId="ADAL" clId="{4E35858B-31C7-4B66-ACAE-24A24BF36124}" dt="2024-03-06T19:21:29.237" v="17301" actId="1076"/>
        <pc:sldMkLst>
          <pc:docMk/>
          <pc:sldMk cId="1758864316" sldId="257"/>
        </pc:sldMkLst>
        <pc:spChg chg="mod">
          <ac:chgData name="Jones, Kimberly (CDC/NCIRD/ID)" userId="d34782be-4633-4bcf-b4a0-68632ddb81c9" providerId="ADAL" clId="{4E35858B-31C7-4B66-ACAE-24A24BF36124}" dt="2024-03-06T19:21:29.237" v="17301" actId="1076"/>
          <ac:spMkLst>
            <pc:docMk/>
            <pc:sldMk cId="1758864316" sldId="257"/>
            <ac:spMk id="2" creationId="{BC4CD459-67E8-C017-FE05-F3A3F12FB995}"/>
          </ac:spMkLst>
        </pc:spChg>
        <pc:spChg chg="add mod">
          <ac:chgData name="Jones, Kimberly (CDC/NCIRD/ID)" userId="d34782be-4633-4bcf-b4a0-68632ddb81c9" providerId="ADAL" clId="{4E35858B-31C7-4B66-ACAE-24A24BF36124}" dt="2024-03-06T19:19:40.098" v="17298" actId="1076"/>
          <ac:spMkLst>
            <pc:docMk/>
            <pc:sldMk cId="1758864316" sldId="257"/>
            <ac:spMk id="3" creationId="{2F3E87E4-1F90-5851-2B84-33308B5A01E6}"/>
          </ac:spMkLst>
        </pc:spChg>
        <pc:spChg chg="mod">
          <ac:chgData name="Jones, Kimberly (CDC/NCIRD/ID)" userId="d34782be-4633-4bcf-b4a0-68632ddb81c9" providerId="ADAL" clId="{4E35858B-31C7-4B66-ACAE-24A24BF36124}" dt="2024-03-06T18:34:55.063" v="17110" actId="20577"/>
          <ac:spMkLst>
            <pc:docMk/>
            <pc:sldMk cId="1758864316" sldId="257"/>
            <ac:spMk id="4" creationId="{E7479C46-03ED-40C4-A175-D751182D3FA1}"/>
          </ac:spMkLst>
        </pc:spChg>
        <pc:spChg chg="mod">
          <ac:chgData name="Jones, Kimberly (CDC/NCIRD/ID)" userId="d34782be-4633-4bcf-b4a0-68632ddb81c9" providerId="ADAL" clId="{4E35858B-31C7-4B66-ACAE-24A24BF36124}" dt="2024-03-06T19:21:08.767" v="17300" actId="14100"/>
          <ac:spMkLst>
            <pc:docMk/>
            <pc:sldMk cId="1758864316" sldId="257"/>
            <ac:spMk id="5" creationId="{53619A65-6F2E-4536-98ED-6BEEA4FD8736}"/>
          </ac:spMkLst>
        </pc:spChg>
        <pc:picChg chg="mod">
          <ac:chgData name="Jones, Kimberly (CDC/NCIRD/ID)" userId="d34782be-4633-4bcf-b4a0-68632ddb81c9" providerId="ADAL" clId="{4E35858B-31C7-4B66-ACAE-24A24BF36124}" dt="2024-03-06T18:45:34.945" v="17270" actId="14100"/>
          <ac:picMkLst>
            <pc:docMk/>
            <pc:sldMk cId="1758864316" sldId="257"/>
            <ac:picMk id="11" creationId="{773ECDBA-92AB-6F3C-C076-1697ADDC9C2B}"/>
          </ac:picMkLst>
        </pc:picChg>
      </pc:sldChg>
      <pc:sldChg chg="addSp delSp modSp mod ord">
        <pc:chgData name="Jones, Kimberly (CDC/NCIRD/ID)" userId="d34782be-4633-4bcf-b4a0-68632ddb81c9" providerId="ADAL" clId="{4E35858B-31C7-4B66-ACAE-24A24BF36124}" dt="2024-03-03T07:44:32.914" v="15184" actId="1076"/>
        <pc:sldMkLst>
          <pc:docMk/>
          <pc:sldMk cId="3711193582" sldId="321"/>
        </pc:sldMkLst>
        <pc:spChg chg="add mod">
          <ac:chgData name="Jones, Kimberly (CDC/NCIRD/ID)" userId="d34782be-4633-4bcf-b4a0-68632ddb81c9" providerId="ADAL" clId="{4E35858B-31C7-4B66-ACAE-24A24BF36124}" dt="2024-03-03T07:44:11.328" v="15183" actId="1076"/>
          <ac:spMkLst>
            <pc:docMk/>
            <pc:sldMk cId="3711193582" sldId="321"/>
            <ac:spMk id="2" creationId="{058CFB04-A0DA-8CFF-A741-0D830C95B571}"/>
          </ac:spMkLst>
        </pc:spChg>
        <pc:spChg chg="add del mod">
          <ac:chgData name="Jones, Kimberly (CDC/NCIRD/ID)" userId="d34782be-4633-4bcf-b4a0-68632ddb81c9" providerId="ADAL" clId="{4E35858B-31C7-4B66-ACAE-24A24BF36124}" dt="2024-02-09T16:57:52.400" v="4361" actId="478"/>
          <ac:spMkLst>
            <pc:docMk/>
            <pc:sldMk cId="3711193582" sldId="321"/>
            <ac:spMk id="2" creationId="{34650B4A-40E4-DF15-A9DE-7876F96DB982}"/>
          </ac:spMkLst>
        </pc:spChg>
        <pc:picChg chg="mod">
          <ac:chgData name="Jones, Kimberly (CDC/NCIRD/ID)" userId="d34782be-4633-4bcf-b4a0-68632ddb81c9" providerId="ADAL" clId="{4E35858B-31C7-4B66-ACAE-24A24BF36124}" dt="2024-03-03T07:44:32.914" v="15184" actId="1076"/>
          <ac:picMkLst>
            <pc:docMk/>
            <pc:sldMk cId="3711193582" sldId="321"/>
            <ac:picMk id="3" creationId="{E147986F-8868-33D5-952F-3BAB3D739275}"/>
          </ac:picMkLst>
        </pc:picChg>
      </pc:sldChg>
      <pc:sldChg chg="addSp delSp modSp del mod ord modAnim modNotesTx">
        <pc:chgData name="Jones, Kimberly (CDC/NCIRD/ID)" userId="d34782be-4633-4bcf-b4a0-68632ddb81c9" providerId="ADAL" clId="{4E35858B-31C7-4B66-ACAE-24A24BF36124}" dt="2024-03-03T06:43:33.091" v="12988" actId="47"/>
        <pc:sldMkLst>
          <pc:docMk/>
          <pc:sldMk cId="1267545989" sldId="329"/>
        </pc:sldMkLst>
        <pc:spChg chg="mod">
          <ac:chgData name="Jones, Kimberly (CDC/NCIRD/ID)" userId="d34782be-4633-4bcf-b4a0-68632ddb81c9" providerId="ADAL" clId="{4E35858B-31C7-4B66-ACAE-24A24BF36124}" dt="2024-02-15T19:23:53.600" v="7672" actId="1076"/>
          <ac:spMkLst>
            <pc:docMk/>
            <pc:sldMk cId="1267545989" sldId="329"/>
            <ac:spMk id="2" creationId="{9AF17EE7-47DB-4ACA-5D8B-30B30AA89603}"/>
          </ac:spMkLst>
        </pc:spChg>
        <pc:spChg chg="add mod">
          <ac:chgData name="Jones, Kimberly (CDC/NCIRD/ID)" userId="d34782be-4633-4bcf-b4a0-68632ddb81c9" providerId="ADAL" clId="{4E35858B-31C7-4B66-ACAE-24A24BF36124}" dt="2024-02-09T16:54:37.415" v="4319" actId="20577"/>
          <ac:spMkLst>
            <pc:docMk/>
            <pc:sldMk cId="1267545989" sldId="329"/>
            <ac:spMk id="3" creationId="{4A28897E-89DD-1F5C-ED0B-78456952B2A7}"/>
          </ac:spMkLst>
        </pc:spChg>
        <pc:spChg chg="mod">
          <ac:chgData name="Jones, Kimberly (CDC/NCIRD/ID)" userId="d34782be-4633-4bcf-b4a0-68632ddb81c9" providerId="ADAL" clId="{4E35858B-31C7-4B66-ACAE-24A24BF36124}" dt="2024-02-15T19:25:04.174" v="7673" actId="18245"/>
          <ac:spMkLst>
            <pc:docMk/>
            <pc:sldMk cId="1267545989" sldId="329"/>
            <ac:spMk id="6" creationId="{BF269BF9-6217-78B8-4F72-0CE8A899FFA0}"/>
          </ac:spMkLst>
        </pc:spChg>
        <pc:spChg chg="mod">
          <ac:chgData name="Jones, Kimberly (CDC/NCIRD/ID)" userId="d34782be-4633-4bcf-b4a0-68632ddb81c9" providerId="ADAL" clId="{4E35858B-31C7-4B66-ACAE-24A24BF36124}" dt="2024-02-15T19:25:04.174" v="7673" actId="18245"/>
          <ac:spMkLst>
            <pc:docMk/>
            <pc:sldMk cId="1267545989" sldId="329"/>
            <ac:spMk id="7" creationId="{DED9E60C-6BA4-8CCE-4727-47E93EA0B322}"/>
          </ac:spMkLst>
        </pc:spChg>
        <pc:spChg chg="mod">
          <ac:chgData name="Jones, Kimberly (CDC/NCIRD/ID)" userId="d34782be-4633-4bcf-b4a0-68632ddb81c9" providerId="ADAL" clId="{4E35858B-31C7-4B66-ACAE-24A24BF36124}" dt="2024-02-15T19:25:04.174" v="7673" actId="18245"/>
          <ac:spMkLst>
            <pc:docMk/>
            <pc:sldMk cId="1267545989" sldId="329"/>
            <ac:spMk id="8" creationId="{1FD7607B-DEF5-3A26-737F-5F7AFA34C006}"/>
          </ac:spMkLst>
        </pc:spChg>
        <pc:spChg chg="mod">
          <ac:chgData name="Jones, Kimberly (CDC/NCIRD/ID)" userId="d34782be-4633-4bcf-b4a0-68632ddb81c9" providerId="ADAL" clId="{4E35858B-31C7-4B66-ACAE-24A24BF36124}" dt="2024-02-15T19:26:12.669" v="7680" actId="20577"/>
          <ac:spMkLst>
            <pc:docMk/>
            <pc:sldMk cId="1267545989" sldId="329"/>
            <ac:spMk id="9" creationId="{A881B305-DF60-896C-A241-AEC1C8FD2CF2}"/>
          </ac:spMkLst>
        </pc:spChg>
        <pc:spChg chg="mod">
          <ac:chgData name="Jones, Kimberly (CDC/NCIRD/ID)" userId="d34782be-4633-4bcf-b4a0-68632ddb81c9" providerId="ADAL" clId="{4E35858B-31C7-4B66-ACAE-24A24BF36124}" dt="2024-02-15T19:25:04.174" v="7673" actId="18245"/>
          <ac:spMkLst>
            <pc:docMk/>
            <pc:sldMk cId="1267545989" sldId="329"/>
            <ac:spMk id="10" creationId="{C991458C-1C28-D414-7865-7E79EFDB71D5}"/>
          </ac:spMkLst>
        </pc:spChg>
        <pc:spChg chg="mod">
          <ac:chgData name="Jones, Kimberly (CDC/NCIRD/ID)" userId="d34782be-4633-4bcf-b4a0-68632ddb81c9" providerId="ADAL" clId="{4E35858B-31C7-4B66-ACAE-24A24BF36124}" dt="2024-02-15T19:25:04.174" v="7673" actId="18245"/>
          <ac:spMkLst>
            <pc:docMk/>
            <pc:sldMk cId="1267545989" sldId="329"/>
            <ac:spMk id="11" creationId="{3FA023AD-4E8F-C770-858A-02B07D14F557}"/>
          </ac:spMkLst>
        </pc:spChg>
        <pc:spChg chg="mod">
          <ac:chgData name="Jones, Kimberly (CDC/NCIRD/ID)" userId="d34782be-4633-4bcf-b4a0-68632ddb81c9" providerId="ADAL" clId="{4E35858B-31C7-4B66-ACAE-24A24BF36124}" dt="2024-02-15T19:25:04.174" v="7673" actId="18245"/>
          <ac:spMkLst>
            <pc:docMk/>
            <pc:sldMk cId="1267545989" sldId="329"/>
            <ac:spMk id="12" creationId="{EA5938DA-B520-ACAC-78BF-D19688BC58AC}"/>
          </ac:spMkLst>
        </pc:spChg>
        <pc:spChg chg="mod">
          <ac:chgData name="Jones, Kimberly (CDC/NCIRD/ID)" userId="d34782be-4633-4bcf-b4a0-68632ddb81c9" providerId="ADAL" clId="{4E35858B-31C7-4B66-ACAE-24A24BF36124}" dt="2024-02-15T19:25:04.174" v="7673" actId="18245"/>
          <ac:spMkLst>
            <pc:docMk/>
            <pc:sldMk cId="1267545989" sldId="329"/>
            <ac:spMk id="13" creationId="{7C3516D5-C2C2-6F2C-9E11-A05EFE7B7EA5}"/>
          </ac:spMkLst>
        </pc:spChg>
        <pc:spChg chg="mod">
          <ac:chgData name="Jones, Kimberly (CDC/NCIRD/ID)" userId="d34782be-4633-4bcf-b4a0-68632ddb81c9" providerId="ADAL" clId="{4E35858B-31C7-4B66-ACAE-24A24BF36124}" dt="2024-02-15T19:25:04.174" v="7673" actId="18245"/>
          <ac:spMkLst>
            <pc:docMk/>
            <pc:sldMk cId="1267545989" sldId="329"/>
            <ac:spMk id="14" creationId="{D7235B11-D134-E928-B815-536E2E0AA712}"/>
          </ac:spMkLst>
        </pc:spChg>
        <pc:spChg chg="mod">
          <ac:chgData name="Jones, Kimberly (CDC/NCIRD/ID)" userId="d34782be-4633-4bcf-b4a0-68632ddb81c9" providerId="ADAL" clId="{4E35858B-31C7-4B66-ACAE-24A24BF36124}" dt="2024-02-15T19:25:04.174" v="7673" actId="18245"/>
          <ac:spMkLst>
            <pc:docMk/>
            <pc:sldMk cId="1267545989" sldId="329"/>
            <ac:spMk id="15" creationId="{2A69E076-470C-FCF1-E3CA-0669D353C018}"/>
          </ac:spMkLst>
        </pc:spChg>
        <pc:spChg chg="mod">
          <ac:chgData name="Jones, Kimberly (CDC/NCIRD/ID)" userId="d34782be-4633-4bcf-b4a0-68632ddb81c9" providerId="ADAL" clId="{4E35858B-31C7-4B66-ACAE-24A24BF36124}" dt="2024-02-15T19:25:04.174" v="7673" actId="18245"/>
          <ac:spMkLst>
            <pc:docMk/>
            <pc:sldMk cId="1267545989" sldId="329"/>
            <ac:spMk id="16" creationId="{8716B720-BB8C-A0C2-5386-094A5A9C5A7A}"/>
          </ac:spMkLst>
        </pc:spChg>
        <pc:spChg chg="mod">
          <ac:chgData name="Jones, Kimberly (CDC/NCIRD/ID)" userId="d34782be-4633-4bcf-b4a0-68632ddb81c9" providerId="ADAL" clId="{4E35858B-31C7-4B66-ACAE-24A24BF36124}" dt="2024-02-15T19:25:04.174" v="7673" actId="18245"/>
          <ac:spMkLst>
            <pc:docMk/>
            <pc:sldMk cId="1267545989" sldId="329"/>
            <ac:spMk id="17" creationId="{EA307FEA-C36D-0493-D4AF-8BF3DC2BCA01}"/>
          </ac:spMkLst>
        </pc:spChg>
        <pc:grpChg chg="mod">
          <ac:chgData name="Jones, Kimberly (CDC/NCIRD/ID)" userId="d34782be-4633-4bcf-b4a0-68632ddb81c9" providerId="ADAL" clId="{4E35858B-31C7-4B66-ACAE-24A24BF36124}" dt="2024-02-15T19:26:11.700" v="7678" actId="1076"/>
          <ac:grpSpMkLst>
            <pc:docMk/>
            <pc:sldMk cId="1267545989" sldId="329"/>
            <ac:grpSpMk id="4" creationId="{F9E1572D-96DE-E4EC-9282-A0D41A66772C}"/>
          </ac:grpSpMkLst>
        </pc:grpChg>
        <pc:graphicFrameChg chg="del mod">
          <ac:chgData name="Jones, Kimberly (CDC/NCIRD/ID)" userId="d34782be-4633-4bcf-b4a0-68632ddb81c9" providerId="ADAL" clId="{4E35858B-31C7-4B66-ACAE-24A24BF36124}" dt="2024-02-15T19:25:04.174" v="7673" actId="18245"/>
          <ac:graphicFrameMkLst>
            <pc:docMk/>
            <pc:sldMk cId="1267545989" sldId="329"/>
            <ac:graphicFrameMk id="5" creationId="{6A992082-013E-DC21-BA14-14F7442C2766}"/>
          </ac:graphicFrameMkLst>
        </pc:graphicFrameChg>
      </pc:sldChg>
      <pc:sldChg chg="addSp delSp modSp mod delAnim modNotesTx">
        <pc:chgData name="Jones, Kimberly (CDC/NCIRD/ID)" userId="d34782be-4633-4bcf-b4a0-68632ddb81c9" providerId="ADAL" clId="{4E35858B-31C7-4B66-ACAE-24A24BF36124}" dt="2024-03-06T19:56:53.885" v="17362" actId="20577"/>
        <pc:sldMkLst>
          <pc:docMk/>
          <pc:sldMk cId="768117093" sldId="330"/>
        </pc:sldMkLst>
        <pc:spChg chg="mod">
          <ac:chgData name="Jones, Kimberly (CDC/NCIRD/ID)" userId="d34782be-4633-4bcf-b4a0-68632ddb81c9" providerId="ADAL" clId="{4E35858B-31C7-4B66-ACAE-24A24BF36124}" dt="2024-03-03T08:01:40.377" v="15275" actId="121"/>
          <ac:spMkLst>
            <pc:docMk/>
            <pc:sldMk cId="768117093" sldId="330"/>
            <ac:spMk id="2" creationId="{9AF17EE7-47DB-4ACA-5D8B-30B30AA89603}"/>
          </ac:spMkLst>
        </pc:spChg>
        <pc:spChg chg="add mod">
          <ac:chgData name="Jones, Kimberly (CDC/NCIRD/ID)" userId="d34782be-4633-4bcf-b4a0-68632ddb81c9" providerId="ADAL" clId="{4E35858B-31C7-4B66-ACAE-24A24BF36124}" dt="2024-03-06T19:56:53.885" v="17362" actId="20577"/>
          <ac:spMkLst>
            <pc:docMk/>
            <pc:sldMk cId="768117093" sldId="330"/>
            <ac:spMk id="3" creationId="{080A4310-4BD1-1E22-78BA-C0EBABB28ED8}"/>
          </ac:spMkLst>
        </pc:spChg>
        <pc:spChg chg="mod">
          <ac:chgData name="Jones, Kimberly (CDC/NCIRD/ID)" userId="d34782be-4633-4bcf-b4a0-68632ddb81c9" providerId="ADAL" clId="{4E35858B-31C7-4B66-ACAE-24A24BF36124}" dt="2024-02-02T19:05:30.859" v="284" actId="14100"/>
          <ac:spMkLst>
            <pc:docMk/>
            <pc:sldMk cId="768117093" sldId="330"/>
            <ac:spMk id="5" creationId="{EB25FE02-78E2-E55D-2F51-34E109940A18}"/>
          </ac:spMkLst>
        </pc:spChg>
        <pc:spChg chg="mod">
          <ac:chgData name="Jones, Kimberly (CDC/NCIRD/ID)" userId="d34782be-4633-4bcf-b4a0-68632ddb81c9" providerId="ADAL" clId="{4E35858B-31C7-4B66-ACAE-24A24BF36124}" dt="2024-02-02T19:03:52.697" v="271" actId="14100"/>
          <ac:spMkLst>
            <pc:docMk/>
            <pc:sldMk cId="768117093" sldId="330"/>
            <ac:spMk id="6" creationId="{FF010696-3C78-F1A5-15C3-86D7B742BFEF}"/>
          </ac:spMkLst>
        </pc:spChg>
        <pc:spChg chg="del mod">
          <ac:chgData name="Jones, Kimberly (CDC/NCIRD/ID)" userId="d34782be-4633-4bcf-b4a0-68632ddb81c9" providerId="ADAL" clId="{4E35858B-31C7-4B66-ACAE-24A24BF36124}" dt="2024-02-05T15:35:04.352" v="3892" actId="478"/>
          <ac:spMkLst>
            <pc:docMk/>
            <pc:sldMk cId="768117093" sldId="330"/>
            <ac:spMk id="7" creationId="{93F9FD06-477A-B21A-E09D-EC92935348B8}"/>
          </ac:spMkLst>
        </pc:spChg>
        <pc:spChg chg="mod">
          <ac:chgData name="Jones, Kimberly (CDC/NCIRD/ID)" userId="d34782be-4633-4bcf-b4a0-68632ddb81c9" providerId="ADAL" clId="{4E35858B-31C7-4B66-ACAE-24A24BF36124}" dt="2024-02-02T19:05:38.798" v="286" actId="1076"/>
          <ac:spMkLst>
            <pc:docMk/>
            <pc:sldMk cId="768117093" sldId="330"/>
            <ac:spMk id="8" creationId="{AE61EC86-EBE8-E9D7-907B-0AB80FF3BC2B}"/>
          </ac:spMkLst>
        </pc:spChg>
        <pc:spChg chg="mod">
          <ac:chgData name="Jones, Kimberly (CDC/NCIRD/ID)" userId="d34782be-4633-4bcf-b4a0-68632ddb81c9" providerId="ADAL" clId="{4E35858B-31C7-4B66-ACAE-24A24BF36124}" dt="2024-02-02T19:05:22.291" v="282" actId="14100"/>
          <ac:spMkLst>
            <pc:docMk/>
            <pc:sldMk cId="768117093" sldId="330"/>
            <ac:spMk id="19" creationId="{159D9D95-1307-A46B-F0D4-85E0A4B692E9}"/>
          </ac:spMkLst>
        </pc:spChg>
        <pc:spChg chg="del mod">
          <ac:chgData name="Jones, Kimberly (CDC/NCIRD/ID)" userId="d34782be-4633-4bcf-b4a0-68632ddb81c9" providerId="ADAL" clId="{4E35858B-31C7-4B66-ACAE-24A24BF36124}" dt="2024-03-03T04:53:21.621" v="12702" actId="478"/>
          <ac:spMkLst>
            <pc:docMk/>
            <pc:sldMk cId="768117093" sldId="330"/>
            <ac:spMk id="21" creationId="{ED73E281-73DF-EFD0-A820-69BD9BB9B629}"/>
          </ac:spMkLst>
        </pc:spChg>
        <pc:picChg chg="add del mod">
          <ac:chgData name="Jones, Kimberly (CDC/NCIRD/ID)" userId="d34782be-4633-4bcf-b4a0-68632ddb81c9" providerId="ADAL" clId="{4E35858B-31C7-4B66-ACAE-24A24BF36124}" dt="2024-03-03T04:53:15.969" v="12701" actId="478"/>
          <ac:picMkLst>
            <pc:docMk/>
            <pc:sldMk cId="768117093" sldId="330"/>
            <ac:picMk id="4" creationId="{C8C7BE41-0DAD-E24C-FBDC-8EF86E2D42E6}"/>
          </ac:picMkLst>
        </pc:picChg>
      </pc:sldChg>
      <pc:sldChg chg="addSp delSp modSp del mod modNotesTx">
        <pc:chgData name="Jones, Kimberly (CDC/NCIRD/ID)" userId="d34782be-4633-4bcf-b4a0-68632ddb81c9" providerId="ADAL" clId="{4E35858B-31C7-4B66-ACAE-24A24BF36124}" dt="2024-02-16T15:06:32.173" v="8082" actId="2696"/>
        <pc:sldMkLst>
          <pc:docMk/>
          <pc:sldMk cId="415831901" sldId="331"/>
        </pc:sldMkLst>
        <pc:spChg chg="mod">
          <ac:chgData name="Jones, Kimberly (CDC/NCIRD/ID)" userId="d34782be-4633-4bcf-b4a0-68632ddb81c9" providerId="ADAL" clId="{4E35858B-31C7-4B66-ACAE-24A24BF36124}" dt="2024-02-16T15:05:09.609" v="8059" actId="1076"/>
          <ac:spMkLst>
            <pc:docMk/>
            <pc:sldMk cId="415831901" sldId="331"/>
            <ac:spMk id="2" creationId="{9AF17EE7-47DB-4ACA-5D8B-30B30AA89603}"/>
          </ac:spMkLst>
        </pc:spChg>
        <pc:spChg chg="add mod">
          <ac:chgData name="Jones, Kimberly (CDC/NCIRD/ID)" userId="d34782be-4633-4bcf-b4a0-68632ddb81c9" providerId="ADAL" clId="{4E35858B-31C7-4B66-ACAE-24A24BF36124}" dt="2024-02-09T16:54:57.156" v="4323" actId="20577"/>
          <ac:spMkLst>
            <pc:docMk/>
            <pc:sldMk cId="415831901" sldId="331"/>
            <ac:spMk id="3" creationId="{31FDF26E-5D33-8B92-FB29-13073CAFD888}"/>
          </ac:spMkLst>
        </pc:spChg>
        <pc:picChg chg="add del mod">
          <ac:chgData name="Jones, Kimberly (CDC/NCIRD/ID)" userId="d34782be-4633-4bcf-b4a0-68632ddb81c9" providerId="ADAL" clId="{4E35858B-31C7-4B66-ACAE-24A24BF36124}" dt="2024-02-16T15:04:52.251" v="8058" actId="478"/>
          <ac:picMkLst>
            <pc:docMk/>
            <pc:sldMk cId="415831901" sldId="331"/>
            <ac:picMk id="5" creationId="{C218796A-E315-8ABA-18A5-BC5B3407663C}"/>
          </ac:picMkLst>
        </pc:picChg>
        <pc:picChg chg="del">
          <ac:chgData name="Jones, Kimberly (CDC/NCIRD/ID)" userId="d34782be-4633-4bcf-b4a0-68632ddb81c9" providerId="ADAL" clId="{4E35858B-31C7-4B66-ACAE-24A24BF36124}" dt="2024-02-14T17:31:54.225" v="5174" actId="478"/>
          <ac:picMkLst>
            <pc:docMk/>
            <pc:sldMk cId="415831901" sldId="331"/>
            <ac:picMk id="1026" creationId="{D9D9171C-AF9C-EC33-7BCD-ED42AACC4447}"/>
          </ac:picMkLst>
        </pc:picChg>
      </pc:sldChg>
      <pc:sldChg chg="addSp modSp mod modNotesTx">
        <pc:chgData name="Jones, Kimberly (CDC/NCIRD/ID)" userId="d34782be-4633-4bcf-b4a0-68632ddb81c9" providerId="ADAL" clId="{4E35858B-31C7-4B66-ACAE-24A24BF36124}" dt="2024-03-06T18:36:54.553" v="17207" actId="20577"/>
        <pc:sldMkLst>
          <pc:docMk/>
          <pc:sldMk cId="1128803760" sldId="332"/>
        </pc:sldMkLst>
        <pc:spChg chg="add mod">
          <ac:chgData name="Jones, Kimberly (CDC/NCIRD/ID)" userId="d34782be-4633-4bcf-b4a0-68632ddb81c9" providerId="ADAL" clId="{4E35858B-31C7-4B66-ACAE-24A24BF36124}" dt="2024-02-09T16:36:24.600" v="4254" actId="255"/>
          <ac:spMkLst>
            <pc:docMk/>
            <pc:sldMk cId="1128803760" sldId="332"/>
            <ac:spMk id="4" creationId="{54E58656-16A0-C4F1-DA9A-B8A7342A8C87}"/>
          </ac:spMkLst>
        </pc:spChg>
      </pc:sldChg>
      <pc:sldChg chg="addSp delSp modSp mod modNotesTx">
        <pc:chgData name="Jones, Kimberly (CDC/NCIRD/ID)" userId="d34782be-4633-4bcf-b4a0-68632ddb81c9" providerId="ADAL" clId="{4E35858B-31C7-4B66-ACAE-24A24BF36124}" dt="2024-03-06T18:37:17.256" v="17267" actId="20577"/>
        <pc:sldMkLst>
          <pc:docMk/>
          <pc:sldMk cId="2188467028" sldId="333"/>
        </pc:sldMkLst>
        <pc:spChg chg="add del mod">
          <ac:chgData name="Jones, Kimberly (CDC/NCIRD/ID)" userId="d34782be-4633-4bcf-b4a0-68632ddb81c9" providerId="ADAL" clId="{4E35858B-31C7-4B66-ACAE-24A24BF36124}" dt="2024-02-09T16:53:48.509" v="4309" actId="478"/>
          <ac:spMkLst>
            <pc:docMk/>
            <pc:sldMk cId="2188467028" sldId="333"/>
            <ac:spMk id="4" creationId="{96D0C0C1-1A95-CB11-1FAE-78BD9053FAB2}"/>
          </ac:spMkLst>
        </pc:spChg>
        <pc:spChg chg="add mod">
          <ac:chgData name="Jones, Kimberly (CDC/NCIRD/ID)" userId="d34782be-4633-4bcf-b4a0-68632ddb81c9" providerId="ADAL" clId="{4E35858B-31C7-4B66-ACAE-24A24BF36124}" dt="2024-02-09T16:53:58.829" v="4312" actId="20577"/>
          <ac:spMkLst>
            <pc:docMk/>
            <pc:sldMk cId="2188467028" sldId="333"/>
            <ac:spMk id="5" creationId="{004BF15C-73E8-FDE5-AB40-9DFF6F6BE1D5}"/>
          </ac:spMkLst>
        </pc:spChg>
      </pc:sldChg>
      <pc:sldChg chg="addSp delSp modSp mod ord modAnim modNotesTx">
        <pc:chgData name="Jones, Kimberly (CDC/NCIRD/ID)" userId="d34782be-4633-4bcf-b4a0-68632ddb81c9" providerId="ADAL" clId="{4E35858B-31C7-4B66-ACAE-24A24BF36124}" dt="2024-03-06T19:59:34.709" v="17389" actId="20577"/>
        <pc:sldMkLst>
          <pc:docMk/>
          <pc:sldMk cId="1115706308" sldId="334"/>
        </pc:sldMkLst>
        <pc:spChg chg="mod">
          <ac:chgData name="Jones, Kimberly (CDC/NCIRD/ID)" userId="d34782be-4633-4bcf-b4a0-68632ddb81c9" providerId="ADAL" clId="{4E35858B-31C7-4B66-ACAE-24A24BF36124}" dt="2024-02-04T21:06:09.798" v="983" actId="1076"/>
          <ac:spMkLst>
            <pc:docMk/>
            <pc:sldMk cId="1115706308" sldId="334"/>
            <ac:spMk id="2" creationId="{9AF17EE7-47DB-4ACA-5D8B-30B30AA89603}"/>
          </ac:spMkLst>
        </pc:spChg>
        <pc:spChg chg="add del mod">
          <ac:chgData name="Jones, Kimberly (CDC/NCIRD/ID)" userId="d34782be-4633-4bcf-b4a0-68632ddb81c9" providerId="ADAL" clId="{4E35858B-31C7-4B66-ACAE-24A24BF36124}" dt="2024-02-09T16:56:13.974" v="4339" actId="478"/>
          <ac:spMkLst>
            <pc:docMk/>
            <pc:sldMk cId="1115706308" sldId="334"/>
            <ac:spMk id="3" creationId="{0113D558-9D49-9F46-1FD8-57EDB81BFFED}"/>
          </ac:spMkLst>
        </pc:spChg>
        <pc:spChg chg="add mod">
          <ac:chgData name="Jones, Kimberly (CDC/NCIRD/ID)" userId="d34782be-4633-4bcf-b4a0-68632ddb81c9" providerId="ADAL" clId="{4E35858B-31C7-4B66-ACAE-24A24BF36124}" dt="2024-03-06T19:59:34.709" v="17389" actId="20577"/>
          <ac:spMkLst>
            <pc:docMk/>
            <pc:sldMk cId="1115706308" sldId="334"/>
            <ac:spMk id="4" creationId="{5BE74CD9-633B-2B0E-DE09-CDFC3B6E38BB}"/>
          </ac:spMkLst>
        </pc:spChg>
        <pc:graphicFrameChg chg="mod">
          <ac:chgData name="Jones, Kimberly (CDC/NCIRD/ID)" userId="d34782be-4633-4bcf-b4a0-68632ddb81c9" providerId="ADAL" clId="{4E35858B-31C7-4B66-ACAE-24A24BF36124}" dt="2024-03-03T07:54:35.514" v="15241" actId="339"/>
          <ac:graphicFrameMkLst>
            <pc:docMk/>
            <pc:sldMk cId="1115706308" sldId="334"/>
            <ac:graphicFrameMk id="5" creationId="{E7FFEE1E-0B25-9C89-0E39-253642D705F2}"/>
          </ac:graphicFrameMkLst>
        </pc:graphicFrameChg>
      </pc:sldChg>
      <pc:sldChg chg="addSp modSp mod modAnim modNotesTx">
        <pc:chgData name="Jones, Kimberly (CDC/NCIRD/ID)" userId="d34782be-4633-4bcf-b4a0-68632ddb81c9" providerId="ADAL" clId="{4E35858B-31C7-4B66-ACAE-24A24BF36124}" dt="2024-03-06T19:59:59.726" v="17395" actId="20577"/>
        <pc:sldMkLst>
          <pc:docMk/>
          <pc:sldMk cId="1451679063" sldId="335"/>
        </pc:sldMkLst>
        <pc:spChg chg="mod">
          <ac:chgData name="Jones, Kimberly (CDC/NCIRD/ID)" userId="d34782be-4633-4bcf-b4a0-68632ddb81c9" providerId="ADAL" clId="{4E35858B-31C7-4B66-ACAE-24A24BF36124}" dt="2024-02-04T21:05:49.432" v="980" actId="20577"/>
          <ac:spMkLst>
            <pc:docMk/>
            <pc:sldMk cId="1451679063" sldId="335"/>
            <ac:spMk id="2" creationId="{9AF17EE7-47DB-4ACA-5D8B-30B30AA89603}"/>
          </ac:spMkLst>
        </pc:spChg>
        <pc:spChg chg="add mod">
          <ac:chgData name="Jones, Kimberly (CDC/NCIRD/ID)" userId="d34782be-4633-4bcf-b4a0-68632ddb81c9" providerId="ADAL" clId="{4E35858B-31C7-4B66-ACAE-24A24BF36124}" dt="2024-03-06T19:59:59.726" v="17395" actId="20577"/>
          <ac:spMkLst>
            <pc:docMk/>
            <pc:sldMk cId="1451679063" sldId="335"/>
            <ac:spMk id="3" creationId="{40295695-A7C2-3D47-2ED8-EFA4197EFFC8}"/>
          </ac:spMkLst>
        </pc:spChg>
        <pc:graphicFrameChg chg="mod">
          <ac:chgData name="Jones, Kimberly (CDC/NCIRD/ID)" userId="d34782be-4633-4bcf-b4a0-68632ddb81c9" providerId="ADAL" clId="{4E35858B-31C7-4B66-ACAE-24A24BF36124}" dt="2024-03-03T07:52:22.453" v="15240" actId="339"/>
          <ac:graphicFrameMkLst>
            <pc:docMk/>
            <pc:sldMk cId="1451679063" sldId="335"/>
            <ac:graphicFrameMk id="5" creationId="{EC6F02A3-4BDB-4FAF-76E8-AD6ACEAA49CD}"/>
          </ac:graphicFrameMkLst>
        </pc:graphicFrameChg>
      </pc:sldChg>
      <pc:sldChg chg="addSp delSp modSp mod ord modAnim modNotesTx">
        <pc:chgData name="Jones, Kimberly (CDC/NCIRD/ID)" userId="d34782be-4633-4bcf-b4a0-68632ddb81c9" providerId="ADAL" clId="{4E35858B-31C7-4B66-ACAE-24A24BF36124}" dt="2024-03-06T19:59:51.247" v="17393" actId="20577"/>
        <pc:sldMkLst>
          <pc:docMk/>
          <pc:sldMk cId="12221121" sldId="336"/>
        </pc:sldMkLst>
        <pc:spChg chg="mod">
          <ac:chgData name="Jones, Kimberly (CDC/NCIRD/ID)" userId="d34782be-4633-4bcf-b4a0-68632ddb81c9" providerId="ADAL" clId="{4E35858B-31C7-4B66-ACAE-24A24BF36124}" dt="2024-02-04T21:06:27.220" v="985" actId="122"/>
          <ac:spMkLst>
            <pc:docMk/>
            <pc:sldMk cId="12221121" sldId="336"/>
            <ac:spMk id="2" creationId="{9AF17EE7-47DB-4ACA-5D8B-30B30AA89603}"/>
          </ac:spMkLst>
        </pc:spChg>
        <pc:spChg chg="add del mod">
          <ac:chgData name="Jones, Kimberly (CDC/NCIRD/ID)" userId="d34782be-4633-4bcf-b4a0-68632ddb81c9" providerId="ADAL" clId="{4E35858B-31C7-4B66-ACAE-24A24BF36124}" dt="2024-03-06T19:59:51.247" v="17393" actId="20577"/>
          <ac:spMkLst>
            <pc:docMk/>
            <pc:sldMk cId="12221121" sldId="336"/>
            <ac:spMk id="3" creationId="{6D3591AC-E660-548E-56FB-13C9CF5719F3}"/>
          </ac:spMkLst>
        </pc:spChg>
        <pc:graphicFrameChg chg="mod">
          <ac:chgData name="Jones, Kimberly (CDC/NCIRD/ID)" userId="d34782be-4633-4bcf-b4a0-68632ddb81c9" providerId="ADAL" clId="{4E35858B-31C7-4B66-ACAE-24A24BF36124}" dt="2024-03-03T07:24:26.520" v="14799" actId="20577"/>
          <ac:graphicFrameMkLst>
            <pc:docMk/>
            <pc:sldMk cId="12221121" sldId="336"/>
            <ac:graphicFrameMk id="14" creationId="{16D88D68-E4C3-A42B-0E94-EE177A929AF6}"/>
          </ac:graphicFrameMkLst>
        </pc:graphicFrameChg>
      </pc:sldChg>
      <pc:sldChg chg="addSp modSp mod">
        <pc:chgData name="Jones, Kimberly (CDC/NCIRD/ID)" userId="d34782be-4633-4bcf-b4a0-68632ddb81c9" providerId="ADAL" clId="{4E35858B-31C7-4B66-ACAE-24A24BF36124}" dt="2024-03-06T20:00:25.023" v="17400" actId="20577"/>
        <pc:sldMkLst>
          <pc:docMk/>
          <pc:sldMk cId="1371411770" sldId="337"/>
        </pc:sldMkLst>
        <pc:spChg chg="mod">
          <ac:chgData name="Jones, Kimberly (CDC/NCIRD/ID)" userId="d34782be-4633-4bcf-b4a0-68632ddb81c9" providerId="ADAL" clId="{4E35858B-31C7-4B66-ACAE-24A24BF36124}" dt="2024-03-03T08:06:10.844" v="15294" actId="1076"/>
          <ac:spMkLst>
            <pc:docMk/>
            <pc:sldMk cId="1371411770" sldId="337"/>
            <ac:spMk id="2" creationId="{9AF17EE7-47DB-4ACA-5D8B-30B30AA89603}"/>
          </ac:spMkLst>
        </pc:spChg>
        <pc:spChg chg="mod">
          <ac:chgData name="Jones, Kimberly (CDC/NCIRD/ID)" userId="d34782be-4633-4bcf-b4a0-68632ddb81c9" providerId="ADAL" clId="{4E35858B-31C7-4B66-ACAE-24A24BF36124}" dt="2024-03-03T07:46:09.577" v="15188" actId="20577"/>
          <ac:spMkLst>
            <pc:docMk/>
            <pc:sldMk cId="1371411770" sldId="337"/>
            <ac:spMk id="3" creationId="{5E629F1B-F890-9F3C-C6C0-30E1AC03E736}"/>
          </ac:spMkLst>
        </pc:spChg>
        <pc:spChg chg="add mod">
          <ac:chgData name="Jones, Kimberly (CDC/NCIRD/ID)" userId="d34782be-4633-4bcf-b4a0-68632ddb81c9" providerId="ADAL" clId="{4E35858B-31C7-4B66-ACAE-24A24BF36124}" dt="2024-03-06T20:00:25.023" v="17400" actId="20577"/>
          <ac:spMkLst>
            <pc:docMk/>
            <pc:sldMk cId="1371411770" sldId="337"/>
            <ac:spMk id="4" creationId="{FB17916C-A368-7190-687D-49F43396FC94}"/>
          </ac:spMkLst>
        </pc:spChg>
      </pc:sldChg>
      <pc:sldChg chg="delSp modSp del mod modNotesTx">
        <pc:chgData name="Jones, Kimberly (CDC/NCIRD/ID)" userId="d34782be-4633-4bcf-b4a0-68632ddb81c9" providerId="ADAL" clId="{4E35858B-31C7-4B66-ACAE-24A24BF36124}" dt="2024-02-04T20:50:02.067" v="823" actId="2696"/>
        <pc:sldMkLst>
          <pc:docMk/>
          <pc:sldMk cId="166895505" sldId="339"/>
        </pc:sldMkLst>
        <pc:spChg chg="mod">
          <ac:chgData name="Jones, Kimberly (CDC/NCIRD/ID)" userId="d34782be-4633-4bcf-b4a0-68632ddb81c9" providerId="ADAL" clId="{4E35858B-31C7-4B66-ACAE-24A24BF36124}" dt="2024-02-04T20:44:51.110" v="765" actId="207"/>
          <ac:spMkLst>
            <pc:docMk/>
            <pc:sldMk cId="166895505" sldId="339"/>
            <ac:spMk id="2" creationId="{9AF17EE7-47DB-4ACA-5D8B-30B30AA89603}"/>
          </ac:spMkLst>
        </pc:spChg>
        <pc:spChg chg="del">
          <ac:chgData name="Jones, Kimberly (CDC/NCIRD/ID)" userId="d34782be-4633-4bcf-b4a0-68632ddb81c9" providerId="ADAL" clId="{4E35858B-31C7-4B66-ACAE-24A24BF36124}" dt="2024-02-04T20:39:26.512" v="741" actId="478"/>
          <ac:spMkLst>
            <pc:docMk/>
            <pc:sldMk cId="166895505" sldId="339"/>
            <ac:spMk id="5" creationId="{1369F1FE-528B-0097-88C4-617F8F4D329E}"/>
          </ac:spMkLst>
        </pc:spChg>
        <pc:spChg chg="del">
          <ac:chgData name="Jones, Kimberly (CDC/NCIRD/ID)" userId="d34782be-4633-4bcf-b4a0-68632ddb81c9" providerId="ADAL" clId="{4E35858B-31C7-4B66-ACAE-24A24BF36124}" dt="2024-02-04T20:39:28.176" v="742" actId="478"/>
          <ac:spMkLst>
            <pc:docMk/>
            <pc:sldMk cId="166895505" sldId="339"/>
            <ac:spMk id="6" creationId="{FE9E2A20-BC16-0AE7-0A07-9FC67F18E36E}"/>
          </ac:spMkLst>
        </pc:spChg>
        <pc:spChg chg="del">
          <ac:chgData name="Jones, Kimberly (CDC/NCIRD/ID)" userId="d34782be-4633-4bcf-b4a0-68632ddb81c9" providerId="ADAL" clId="{4E35858B-31C7-4B66-ACAE-24A24BF36124}" dt="2024-02-04T20:39:29.296" v="743" actId="478"/>
          <ac:spMkLst>
            <pc:docMk/>
            <pc:sldMk cId="166895505" sldId="339"/>
            <ac:spMk id="7" creationId="{F3EE80D4-048F-8A9C-484D-9F9DEB63E278}"/>
          </ac:spMkLst>
        </pc:spChg>
        <pc:graphicFrameChg chg="del modGraphic">
          <ac:chgData name="Jones, Kimberly (CDC/NCIRD/ID)" userId="d34782be-4633-4bcf-b4a0-68632ddb81c9" providerId="ADAL" clId="{4E35858B-31C7-4B66-ACAE-24A24BF36124}" dt="2024-02-04T20:39:23.323" v="740" actId="478"/>
          <ac:graphicFrameMkLst>
            <pc:docMk/>
            <pc:sldMk cId="166895505" sldId="339"/>
            <ac:graphicFrameMk id="4" creationId="{D2610FD6-574D-83C8-4939-AD8319170862}"/>
          </ac:graphicFrameMkLst>
        </pc:graphicFrameChg>
      </pc:sldChg>
      <pc:sldChg chg="addSp delSp modSp del mod delAnim">
        <pc:chgData name="Jones, Kimberly (CDC/NCIRD/ID)" userId="d34782be-4633-4bcf-b4a0-68632ddb81c9" providerId="ADAL" clId="{4E35858B-31C7-4B66-ACAE-24A24BF36124}" dt="2024-02-14T23:11:03.934" v="6700" actId="2696"/>
        <pc:sldMkLst>
          <pc:docMk/>
          <pc:sldMk cId="4085520976" sldId="340"/>
        </pc:sldMkLst>
        <pc:spChg chg="mod">
          <ac:chgData name="Jones, Kimberly (CDC/NCIRD/ID)" userId="d34782be-4633-4bcf-b4a0-68632ddb81c9" providerId="ADAL" clId="{4E35858B-31C7-4B66-ACAE-24A24BF36124}" dt="2024-02-02T19:10:41.277" v="309" actId="6549"/>
          <ac:spMkLst>
            <pc:docMk/>
            <pc:sldMk cId="4085520976" sldId="340"/>
            <ac:spMk id="2" creationId="{9AF17EE7-47DB-4ACA-5D8B-30B30AA89603}"/>
          </ac:spMkLst>
        </pc:spChg>
        <pc:spChg chg="add mod">
          <ac:chgData name="Jones, Kimberly (CDC/NCIRD/ID)" userId="d34782be-4633-4bcf-b4a0-68632ddb81c9" providerId="ADAL" clId="{4E35858B-31C7-4B66-ACAE-24A24BF36124}" dt="2024-02-09T16:55:35.998" v="4329" actId="20577"/>
          <ac:spMkLst>
            <pc:docMk/>
            <pc:sldMk cId="4085520976" sldId="340"/>
            <ac:spMk id="4" creationId="{733BE9DB-4FB2-3583-D75C-33B755002F6C}"/>
          </ac:spMkLst>
        </pc:spChg>
        <pc:spChg chg="mod">
          <ac:chgData name="Jones, Kimberly (CDC/NCIRD/ID)" userId="d34782be-4633-4bcf-b4a0-68632ddb81c9" providerId="ADAL" clId="{4E35858B-31C7-4B66-ACAE-24A24BF36124}" dt="2024-02-05T15:38:52.355" v="3980" actId="1076"/>
          <ac:spMkLst>
            <pc:docMk/>
            <pc:sldMk cId="4085520976" sldId="340"/>
            <ac:spMk id="9" creationId="{DA8BE89C-1D78-B78C-8233-6A8D1D3E6458}"/>
          </ac:spMkLst>
        </pc:spChg>
        <pc:picChg chg="del">
          <ac:chgData name="Jones, Kimberly (CDC/NCIRD/ID)" userId="d34782be-4633-4bcf-b4a0-68632ddb81c9" providerId="ADAL" clId="{4E35858B-31C7-4B66-ACAE-24A24BF36124}" dt="2024-02-02T19:38:43.924" v="339" actId="478"/>
          <ac:picMkLst>
            <pc:docMk/>
            <pc:sldMk cId="4085520976" sldId="340"/>
            <ac:picMk id="5" creationId="{31786224-49ED-47CF-0CE1-C38225C20D00}"/>
          </ac:picMkLst>
        </pc:picChg>
        <pc:picChg chg="mod">
          <ac:chgData name="Jones, Kimberly (CDC/NCIRD/ID)" userId="d34782be-4633-4bcf-b4a0-68632ddb81c9" providerId="ADAL" clId="{4E35858B-31C7-4B66-ACAE-24A24BF36124}" dt="2024-02-05T15:38:45.069" v="3979" actId="14100"/>
          <ac:picMkLst>
            <pc:docMk/>
            <pc:sldMk cId="4085520976" sldId="340"/>
            <ac:picMk id="6" creationId="{0EE253DD-B191-7B15-87FB-0BFD7D9C350E}"/>
          </ac:picMkLst>
        </pc:picChg>
      </pc:sldChg>
      <pc:sldChg chg="addSp delSp modSp del mod">
        <pc:chgData name="Jones, Kimberly (CDC/NCIRD/ID)" userId="d34782be-4633-4bcf-b4a0-68632ddb81c9" providerId="ADAL" clId="{4E35858B-31C7-4B66-ACAE-24A24BF36124}" dt="2024-02-16T14:34:03.070" v="8031" actId="2696"/>
        <pc:sldMkLst>
          <pc:docMk/>
          <pc:sldMk cId="1991192759" sldId="341"/>
        </pc:sldMkLst>
        <pc:spChg chg="mod">
          <ac:chgData name="Jones, Kimberly (CDC/NCIRD/ID)" userId="d34782be-4633-4bcf-b4a0-68632ddb81c9" providerId="ADAL" clId="{4E35858B-31C7-4B66-ACAE-24A24BF36124}" dt="2024-02-14T23:13:50.937" v="6712" actId="1076"/>
          <ac:spMkLst>
            <pc:docMk/>
            <pc:sldMk cId="1991192759" sldId="341"/>
            <ac:spMk id="2" creationId="{9AF17EE7-47DB-4ACA-5D8B-30B30AA89603}"/>
          </ac:spMkLst>
        </pc:spChg>
        <pc:spChg chg="del mod">
          <ac:chgData name="Jones, Kimberly (CDC/NCIRD/ID)" userId="d34782be-4633-4bcf-b4a0-68632ddb81c9" providerId="ADAL" clId="{4E35858B-31C7-4B66-ACAE-24A24BF36124}" dt="2024-02-14T23:12:02.272" v="6705" actId="478"/>
          <ac:spMkLst>
            <pc:docMk/>
            <pc:sldMk cId="1991192759" sldId="341"/>
            <ac:spMk id="3" creationId="{5E629F1B-F890-9F3C-C6C0-30E1AC03E736}"/>
          </ac:spMkLst>
        </pc:spChg>
        <pc:spChg chg="add mod">
          <ac:chgData name="Jones, Kimberly (CDC/NCIRD/ID)" userId="d34782be-4633-4bcf-b4a0-68632ddb81c9" providerId="ADAL" clId="{4E35858B-31C7-4B66-ACAE-24A24BF36124}" dt="2024-02-09T16:55:49.157" v="4331" actId="20577"/>
          <ac:spMkLst>
            <pc:docMk/>
            <pc:sldMk cId="1991192759" sldId="341"/>
            <ac:spMk id="4" creationId="{DBBEC605-EED0-AA57-7FD3-FE952057E470}"/>
          </ac:spMkLst>
        </pc:spChg>
        <pc:picChg chg="add mod">
          <ac:chgData name="Jones, Kimberly (CDC/NCIRD/ID)" userId="d34782be-4633-4bcf-b4a0-68632ddb81c9" providerId="ADAL" clId="{4E35858B-31C7-4B66-ACAE-24A24BF36124}" dt="2024-02-16T14:22:59.874" v="7941" actId="1076"/>
          <ac:picMkLst>
            <pc:docMk/>
            <pc:sldMk cId="1991192759" sldId="341"/>
            <ac:picMk id="5" creationId="{47B52E64-FFB4-B24E-0621-6C7FD467914B}"/>
          </ac:picMkLst>
        </pc:picChg>
        <pc:picChg chg="add del">
          <ac:chgData name="Jones, Kimberly (CDC/NCIRD/ID)" userId="d34782be-4633-4bcf-b4a0-68632ddb81c9" providerId="ADAL" clId="{4E35858B-31C7-4B66-ACAE-24A24BF36124}" dt="2024-02-14T23:12:44.852" v="6709" actId="478"/>
          <ac:picMkLst>
            <pc:docMk/>
            <pc:sldMk cId="1991192759" sldId="341"/>
            <ac:picMk id="6" creationId="{0BF185F4-635D-EDFF-81D2-06C52506C102}"/>
          </ac:picMkLst>
        </pc:picChg>
        <pc:picChg chg="add del mod">
          <ac:chgData name="Jones, Kimberly (CDC/NCIRD/ID)" userId="d34782be-4633-4bcf-b4a0-68632ddb81c9" providerId="ADAL" clId="{4E35858B-31C7-4B66-ACAE-24A24BF36124}" dt="2024-02-16T14:21:42.150" v="7939" actId="478"/>
          <ac:picMkLst>
            <pc:docMk/>
            <pc:sldMk cId="1991192759" sldId="341"/>
            <ac:picMk id="7" creationId="{D117F50E-4161-FAA3-EBF2-B132ACCA6A12}"/>
          </ac:picMkLst>
        </pc:picChg>
      </pc:sldChg>
      <pc:sldChg chg="addSp modSp del mod modAnim modNotesTx">
        <pc:chgData name="Jones, Kimberly (CDC/NCIRD/ID)" userId="d34782be-4633-4bcf-b4a0-68632ddb81c9" providerId="ADAL" clId="{4E35858B-31C7-4B66-ACAE-24A24BF36124}" dt="2024-03-03T07:07:49.515" v="13792" actId="47"/>
        <pc:sldMkLst>
          <pc:docMk/>
          <pc:sldMk cId="3187857401" sldId="342"/>
        </pc:sldMkLst>
        <pc:spChg chg="mod">
          <ac:chgData name="Jones, Kimberly (CDC/NCIRD/ID)" userId="d34782be-4633-4bcf-b4a0-68632ddb81c9" providerId="ADAL" clId="{4E35858B-31C7-4B66-ACAE-24A24BF36124}" dt="2024-02-04T21:05:31.371" v="977" actId="122"/>
          <ac:spMkLst>
            <pc:docMk/>
            <pc:sldMk cId="3187857401" sldId="342"/>
            <ac:spMk id="2" creationId="{9AF17EE7-47DB-4ACA-5D8B-30B30AA89603}"/>
          </ac:spMkLst>
        </pc:spChg>
        <pc:spChg chg="add mod">
          <ac:chgData name="Jones, Kimberly (CDC/NCIRD/ID)" userId="d34782be-4633-4bcf-b4a0-68632ddb81c9" providerId="ADAL" clId="{4E35858B-31C7-4B66-ACAE-24A24BF36124}" dt="2024-02-09T16:55:55.061" v="4332" actId="20577"/>
          <ac:spMkLst>
            <pc:docMk/>
            <pc:sldMk cId="3187857401" sldId="342"/>
            <ac:spMk id="3" creationId="{162E691F-6B64-A359-7825-D7F81BA47BF6}"/>
          </ac:spMkLst>
        </pc:spChg>
        <pc:graphicFrameChg chg="mod">
          <ac:chgData name="Jones, Kimberly (CDC/NCIRD/ID)" userId="d34782be-4633-4bcf-b4a0-68632ddb81c9" providerId="ADAL" clId="{4E35858B-31C7-4B66-ACAE-24A24BF36124}" dt="2024-02-14T23:40:41.899" v="6994" actId="1076"/>
          <ac:graphicFrameMkLst>
            <pc:docMk/>
            <pc:sldMk cId="3187857401" sldId="342"/>
            <ac:graphicFrameMk id="32" creationId="{21BDB91A-8862-D660-E8D3-2EAD9A70FAE0}"/>
          </ac:graphicFrameMkLst>
        </pc:graphicFrameChg>
      </pc:sldChg>
      <pc:sldChg chg="addSp modSp del mod">
        <pc:chgData name="Jones, Kimberly (CDC/NCIRD/ID)" userId="d34782be-4633-4bcf-b4a0-68632ddb81c9" providerId="ADAL" clId="{4E35858B-31C7-4B66-ACAE-24A24BF36124}" dt="2024-02-14T16:52:55.976" v="4402" actId="2696"/>
        <pc:sldMkLst>
          <pc:docMk/>
          <pc:sldMk cId="3770723687" sldId="343"/>
        </pc:sldMkLst>
        <pc:spChg chg="add mod">
          <ac:chgData name="Jones, Kimberly (CDC/NCIRD/ID)" userId="d34782be-4633-4bcf-b4a0-68632ddb81c9" providerId="ADAL" clId="{4E35858B-31C7-4B66-ACAE-24A24BF36124}" dt="2024-02-09T16:55:29.722" v="4328" actId="20577"/>
          <ac:spMkLst>
            <pc:docMk/>
            <pc:sldMk cId="3770723687" sldId="343"/>
            <ac:spMk id="4" creationId="{855513FA-108B-2580-9A18-3246E84A697A}"/>
          </ac:spMkLst>
        </pc:spChg>
      </pc:sldChg>
      <pc:sldChg chg="addSp delSp modSp mod ord">
        <pc:chgData name="Jones, Kimberly (CDC/NCIRD/ID)" userId="d34782be-4633-4bcf-b4a0-68632ddb81c9" providerId="ADAL" clId="{4E35858B-31C7-4B66-ACAE-24A24BF36124}" dt="2024-03-06T20:00:10.080" v="17397" actId="20577"/>
        <pc:sldMkLst>
          <pc:docMk/>
          <pc:sldMk cId="1864538707" sldId="344"/>
        </pc:sldMkLst>
        <pc:spChg chg="mod">
          <ac:chgData name="Jones, Kimberly (CDC/NCIRD/ID)" userId="d34782be-4633-4bcf-b4a0-68632ddb81c9" providerId="ADAL" clId="{4E35858B-31C7-4B66-ACAE-24A24BF36124}" dt="2024-02-22T22:08:56.398" v="9152"/>
          <ac:spMkLst>
            <pc:docMk/>
            <pc:sldMk cId="1864538707" sldId="344"/>
            <ac:spMk id="3" creationId="{5E79F7DC-3F26-194D-AF46-E28D19A038C6}"/>
          </ac:spMkLst>
        </pc:spChg>
        <pc:spChg chg="add del mod">
          <ac:chgData name="Jones, Kimberly (CDC/NCIRD/ID)" userId="d34782be-4633-4bcf-b4a0-68632ddb81c9" providerId="ADAL" clId="{4E35858B-31C7-4B66-ACAE-24A24BF36124}" dt="2024-03-06T20:00:10.080" v="17397" actId="20577"/>
          <ac:spMkLst>
            <pc:docMk/>
            <pc:sldMk cId="1864538707" sldId="344"/>
            <ac:spMk id="4" creationId="{829FDC7D-0789-0C48-AECF-FB9758BC79DC}"/>
          </ac:spMkLst>
        </pc:spChg>
      </pc:sldChg>
      <pc:sldChg chg="modSp del mod">
        <pc:chgData name="Jones, Kimberly (CDC/NCIRD/ID)" userId="d34782be-4633-4bcf-b4a0-68632ddb81c9" providerId="ADAL" clId="{4E35858B-31C7-4B66-ACAE-24A24BF36124}" dt="2024-02-04T21:02:19.654" v="971" actId="2696"/>
        <pc:sldMkLst>
          <pc:docMk/>
          <pc:sldMk cId="1959317007" sldId="345"/>
        </pc:sldMkLst>
        <pc:spChg chg="mod">
          <ac:chgData name="Jones, Kimberly (CDC/NCIRD/ID)" userId="d34782be-4633-4bcf-b4a0-68632ddb81c9" providerId="ADAL" clId="{4E35858B-31C7-4B66-ACAE-24A24BF36124}" dt="2024-02-04T20:54:45.520" v="879" actId="1076"/>
          <ac:spMkLst>
            <pc:docMk/>
            <pc:sldMk cId="1959317007" sldId="345"/>
            <ac:spMk id="2" creationId="{D8F353A8-E40B-47F4-41F2-EF360D2F8178}"/>
          </ac:spMkLst>
        </pc:spChg>
      </pc:sldChg>
      <pc:sldChg chg="addSp modSp del mod modNotesTx">
        <pc:chgData name="Jones, Kimberly (CDC/NCIRD/ID)" userId="d34782be-4633-4bcf-b4a0-68632ddb81c9" providerId="ADAL" clId="{4E35858B-31C7-4B66-ACAE-24A24BF36124}" dt="2024-02-29T14:13:00.217" v="9602" actId="2696"/>
        <pc:sldMkLst>
          <pc:docMk/>
          <pc:sldMk cId="1117377120" sldId="349"/>
        </pc:sldMkLst>
        <pc:spChg chg="mod">
          <ac:chgData name="Jones, Kimberly (CDC/NCIRD/ID)" userId="d34782be-4633-4bcf-b4a0-68632ddb81c9" providerId="ADAL" clId="{4E35858B-31C7-4B66-ACAE-24A24BF36124}" dt="2024-02-04T20:53:28.869" v="868" actId="14100"/>
          <ac:spMkLst>
            <pc:docMk/>
            <pc:sldMk cId="1117377120" sldId="349"/>
            <ac:spMk id="2" creationId="{CE1D8C3E-D001-27AF-BD32-76407B865DF5}"/>
          </ac:spMkLst>
        </pc:spChg>
        <pc:spChg chg="add mod">
          <ac:chgData name="Jones, Kimberly (CDC/NCIRD/ID)" userId="d34782be-4633-4bcf-b4a0-68632ddb81c9" providerId="ADAL" clId="{4E35858B-31C7-4B66-ACAE-24A24BF36124}" dt="2024-02-09T16:54:12.044" v="4314" actId="20577"/>
          <ac:spMkLst>
            <pc:docMk/>
            <pc:sldMk cId="1117377120" sldId="349"/>
            <ac:spMk id="3" creationId="{883960B5-590D-F77B-49E3-44B855BA11FC}"/>
          </ac:spMkLst>
        </pc:spChg>
        <pc:graphicFrameChg chg="mod">
          <ac:chgData name="Jones, Kimberly (CDC/NCIRD/ID)" userId="d34782be-4633-4bcf-b4a0-68632ddb81c9" providerId="ADAL" clId="{4E35858B-31C7-4B66-ACAE-24A24BF36124}" dt="2024-02-15T19:03:25.245" v="7019"/>
          <ac:graphicFrameMkLst>
            <pc:docMk/>
            <pc:sldMk cId="1117377120" sldId="349"/>
            <ac:graphicFrameMk id="57" creationId="{4D8150E5-1456-57A8-D6F3-E8D07BD0C36E}"/>
          </ac:graphicFrameMkLst>
        </pc:graphicFrameChg>
      </pc:sldChg>
      <pc:sldChg chg="addSp delSp modSp del mod modAnim modNotesTx">
        <pc:chgData name="Jones, Kimberly (CDC/NCIRD/ID)" userId="d34782be-4633-4bcf-b4a0-68632ddb81c9" providerId="ADAL" clId="{4E35858B-31C7-4B66-ACAE-24A24BF36124}" dt="2024-03-03T06:53:54.680" v="13130" actId="47"/>
        <pc:sldMkLst>
          <pc:docMk/>
          <pc:sldMk cId="935299326" sldId="350"/>
        </pc:sldMkLst>
        <pc:spChg chg="del mod">
          <ac:chgData name="Jones, Kimberly (CDC/NCIRD/ID)" userId="d34782be-4633-4bcf-b4a0-68632ddb81c9" providerId="ADAL" clId="{4E35858B-31C7-4B66-ACAE-24A24BF36124}" dt="2024-02-14T18:55:43.687" v="6619" actId="478"/>
          <ac:spMkLst>
            <pc:docMk/>
            <pc:sldMk cId="935299326" sldId="350"/>
            <ac:spMk id="2" creationId="{9AF17EE7-47DB-4ACA-5D8B-30B30AA89603}"/>
          </ac:spMkLst>
        </pc:spChg>
        <pc:spChg chg="add mod">
          <ac:chgData name="Jones, Kimberly (CDC/NCIRD/ID)" userId="d34782be-4633-4bcf-b4a0-68632ddb81c9" providerId="ADAL" clId="{4E35858B-31C7-4B66-ACAE-24A24BF36124}" dt="2024-02-09T16:55:03.077" v="4324" actId="20577"/>
          <ac:spMkLst>
            <pc:docMk/>
            <pc:sldMk cId="935299326" sldId="350"/>
            <ac:spMk id="4" creationId="{5D5B3E5F-D6F2-EDEB-4E2A-657248E495CB}"/>
          </ac:spMkLst>
        </pc:spChg>
        <pc:spChg chg="add mod">
          <ac:chgData name="Jones, Kimberly (CDC/NCIRD/ID)" userId="d34782be-4633-4bcf-b4a0-68632ddb81c9" providerId="ADAL" clId="{4E35858B-31C7-4B66-ACAE-24A24BF36124}" dt="2024-02-14T17:21:12.802" v="5146" actId="208"/>
          <ac:spMkLst>
            <pc:docMk/>
            <pc:sldMk cId="935299326" sldId="350"/>
            <ac:spMk id="8" creationId="{DF445518-31BB-842D-69C9-288FFAD75D09}"/>
          </ac:spMkLst>
        </pc:spChg>
        <pc:spChg chg="add mod">
          <ac:chgData name="Jones, Kimberly (CDC/NCIRD/ID)" userId="d34782be-4633-4bcf-b4a0-68632ddb81c9" providerId="ADAL" clId="{4E35858B-31C7-4B66-ACAE-24A24BF36124}" dt="2024-02-14T17:21:08.787" v="5144" actId="208"/>
          <ac:spMkLst>
            <pc:docMk/>
            <pc:sldMk cId="935299326" sldId="350"/>
            <ac:spMk id="9" creationId="{55559489-0774-3E1A-604D-5BF284D9C493}"/>
          </ac:spMkLst>
        </pc:spChg>
        <pc:spChg chg="add mod">
          <ac:chgData name="Jones, Kimberly (CDC/NCIRD/ID)" userId="d34782be-4633-4bcf-b4a0-68632ddb81c9" providerId="ADAL" clId="{4E35858B-31C7-4B66-ACAE-24A24BF36124}" dt="2024-02-14T17:21:05.179" v="5142" actId="208"/>
          <ac:spMkLst>
            <pc:docMk/>
            <pc:sldMk cId="935299326" sldId="350"/>
            <ac:spMk id="10" creationId="{4308BB8A-39AF-4C90-1A17-1722ACE85868}"/>
          </ac:spMkLst>
        </pc:spChg>
        <pc:spChg chg="add mod">
          <ac:chgData name="Jones, Kimberly (CDC/NCIRD/ID)" userId="d34782be-4633-4bcf-b4a0-68632ddb81c9" providerId="ADAL" clId="{4E35858B-31C7-4B66-ACAE-24A24BF36124}" dt="2024-02-14T17:21:24.469" v="5149" actId="208"/>
          <ac:spMkLst>
            <pc:docMk/>
            <pc:sldMk cId="935299326" sldId="350"/>
            <ac:spMk id="11" creationId="{63F7E5E8-B0E7-898D-0F78-4DC02770CE12}"/>
          </ac:spMkLst>
        </pc:spChg>
        <pc:spChg chg="add mod">
          <ac:chgData name="Jones, Kimberly (CDC/NCIRD/ID)" userId="d34782be-4633-4bcf-b4a0-68632ddb81c9" providerId="ADAL" clId="{4E35858B-31C7-4B66-ACAE-24A24BF36124}" dt="2024-02-14T17:23:26.982" v="5168" actId="14100"/>
          <ac:spMkLst>
            <pc:docMk/>
            <pc:sldMk cId="935299326" sldId="350"/>
            <ac:spMk id="14" creationId="{6D42FD2F-0A99-A3B4-F6F2-7E9CBB26E3A0}"/>
          </ac:spMkLst>
        </pc:spChg>
        <pc:spChg chg="add del">
          <ac:chgData name="Jones, Kimberly (CDC/NCIRD/ID)" userId="d34782be-4633-4bcf-b4a0-68632ddb81c9" providerId="ADAL" clId="{4E35858B-31C7-4B66-ACAE-24A24BF36124}" dt="2024-02-14T17:22:43.714" v="5156" actId="478"/>
          <ac:spMkLst>
            <pc:docMk/>
            <pc:sldMk cId="935299326" sldId="350"/>
            <ac:spMk id="15" creationId="{78361236-72B1-86F6-0144-2060F06C882A}"/>
          </ac:spMkLst>
        </pc:spChg>
        <pc:spChg chg="add del mod">
          <ac:chgData name="Jones, Kimberly (CDC/NCIRD/ID)" userId="d34782be-4633-4bcf-b4a0-68632ddb81c9" providerId="ADAL" clId="{4E35858B-31C7-4B66-ACAE-24A24BF36124}" dt="2024-02-14T17:24:18.362" v="5170" actId="478"/>
          <ac:spMkLst>
            <pc:docMk/>
            <pc:sldMk cId="935299326" sldId="350"/>
            <ac:spMk id="16" creationId="{3F238075-7D9B-ADA4-CEF5-C8084709B5AF}"/>
          </ac:spMkLst>
        </pc:spChg>
        <pc:spChg chg="add del mod">
          <ac:chgData name="Jones, Kimberly (CDC/NCIRD/ID)" userId="d34782be-4633-4bcf-b4a0-68632ddb81c9" providerId="ADAL" clId="{4E35858B-31C7-4B66-ACAE-24A24BF36124}" dt="2024-02-14T17:24:23.090" v="5171" actId="478"/>
          <ac:spMkLst>
            <pc:docMk/>
            <pc:sldMk cId="935299326" sldId="350"/>
            <ac:spMk id="17" creationId="{770BB05A-1AC7-FFB9-597D-6DC6BDC1A21F}"/>
          </ac:spMkLst>
        </pc:spChg>
        <pc:spChg chg="add del mod">
          <ac:chgData name="Jones, Kimberly (CDC/NCIRD/ID)" userId="d34782be-4633-4bcf-b4a0-68632ddb81c9" providerId="ADAL" clId="{4E35858B-31C7-4B66-ACAE-24A24BF36124}" dt="2024-02-14T17:24:32.418" v="5172" actId="478"/>
          <ac:spMkLst>
            <pc:docMk/>
            <pc:sldMk cId="935299326" sldId="350"/>
            <ac:spMk id="18" creationId="{AA89029A-7E89-978C-83C9-B6FF28948AD0}"/>
          </ac:spMkLst>
        </pc:spChg>
        <pc:spChg chg="add del mod">
          <ac:chgData name="Jones, Kimberly (CDC/NCIRD/ID)" userId="d34782be-4633-4bcf-b4a0-68632ddb81c9" providerId="ADAL" clId="{4E35858B-31C7-4B66-ACAE-24A24BF36124}" dt="2024-02-14T18:55:46.881" v="6620" actId="478"/>
          <ac:spMkLst>
            <pc:docMk/>
            <pc:sldMk cId="935299326" sldId="350"/>
            <ac:spMk id="20" creationId="{9E56B10D-84C8-E084-EE25-81A30CFD6DF7}"/>
          </ac:spMkLst>
        </pc:spChg>
        <pc:picChg chg="add del mod">
          <ac:chgData name="Jones, Kimberly (CDC/NCIRD/ID)" userId="d34782be-4633-4bcf-b4a0-68632ddb81c9" providerId="ADAL" clId="{4E35858B-31C7-4B66-ACAE-24A24BF36124}" dt="2024-03-03T06:49:50.853" v="13119"/>
          <ac:picMkLst>
            <pc:docMk/>
            <pc:sldMk cId="935299326" sldId="350"/>
            <ac:picMk id="2" creationId="{6AAD2769-31EE-2032-EBA1-5BD52CEE70C7}"/>
          </ac:picMkLst>
        </pc:picChg>
        <pc:picChg chg="add del mod">
          <ac:chgData name="Jones, Kimberly (CDC/NCIRD/ID)" userId="d34782be-4633-4bcf-b4a0-68632ddb81c9" providerId="ADAL" clId="{4E35858B-31C7-4B66-ACAE-24A24BF36124}" dt="2024-03-03T06:49:59.153" v="13121"/>
          <ac:picMkLst>
            <pc:docMk/>
            <pc:sldMk cId="935299326" sldId="350"/>
            <ac:picMk id="5" creationId="{C510B9E7-106D-A2D5-C542-CB9158C0EAC6}"/>
          </ac:picMkLst>
        </pc:picChg>
        <pc:picChg chg="del mod">
          <ac:chgData name="Jones, Kimberly (CDC/NCIRD/ID)" userId="d34782be-4633-4bcf-b4a0-68632ddb81c9" providerId="ADAL" clId="{4E35858B-31C7-4B66-ACAE-24A24BF36124}" dt="2024-02-14T17:15:08.789" v="4717" actId="478"/>
          <ac:picMkLst>
            <pc:docMk/>
            <pc:sldMk cId="935299326" sldId="350"/>
            <ac:picMk id="5" creationId="{FEAF60CA-ABAB-1E6B-42C5-F3A15511A1B4}"/>
          </ac:picMkLst>
        </pc:picChg>
        <pc:picChg chg="add mod">
          <ac:chgData name="Jones, Kimberly (CDC/NCIRD/ID)" userId="d34782be-4633-4bcf-b4a0-68632ddb81c9" providerId="ADAL" clId="{4E35858B-31C7-4B66-ACAE-24A24BF36124}" dt="2024-02-14T18:09:51.908" v="6453" actId="29295"/>
          <ac:picMkLst>
            <pc:docMk/>
            <pc:sldMk cId="935299326" sldId="350"/>
            <ac:picMk id="7" creationId="{6CB244BA-4BC7-8A08-9D90-578C293657F0}"/>
          </ac:picMkLst>
        </pc:picChg>
        <pc:picChg chg="add mod">
          <ac:chgData name="Jones, Kimberly (CDC/NCIRD/ID)" userId="d34782be-4633-4bcf-b4a0-68632ddb81c9" providerId="ADAL" clId="{4E35858B-31C7-4B66-ACAE-24A24BF36124}" dt="2024-02-14T17:22:40.127" v="5155" actId="1076"/>
          <ac:picMkLst>
            <pc:docMk/>
            <pc:sldMk cId="935299326" sldId="350"/>
            <ac:picMk id="13" creationId="{F7AAE7CA-9C63-0741-2169-15162715EA88}"/>
          </ac:picMkLst>
        </pc:picChg>
      </pc:sldChg>
      <pc:sldChg chg="addSp delSp modSp del mod">
        <pc:chgData name="Jones, Kimberly (CDC/NCIRD/ID)" userId="d34782be-4633-4bcf-b4a0-68632ddb81c9" providerId="ADAL" clId="{4E35858B-31C7-4B66-ACAE-24A24BF36124}" dt="2024-02-20T13:39:17.043" v="8969" actId="2696"/>
        <pc:sldMkLst>
          <pc:docMk/>
          <pc:sldMk cId="1437951414" sldId="351"/>
        </pc:sldMkLst>
        <pc:spChg chg="del mod">
          <ac:chgData name="Jones, Kimberly (CDC/NCIRD/ID)" userId="d34782be-4633-4bcf-b4a0-68632ddb81c9" providerId="ADAL" clId="{4E35858B-31C7-4B66-ACAE-24A24BF36124}" dt="2024-02-14T18:56:02.583" v="6621" actId="478"/>
          <ac:spMkLst>
            <pc:docMk/>
            <pc:sldMk cId="1437951414" sldId="351"/>
            <ac:spMk id="2" creationId="{9AF17EE7-47DB-4ACA-5D8B-30B30AA89603}"/>
          </ac:spMkLst>
        </pc:spChg>
        <pc:spChg chg="add mod">
          <ac:chgData name="Jones, Kimberly (CDC/NCIRD/ID)" userId="d34782be-4633-4bcf-b4a0-68632ddb81c9" providerId="ADAL" clId="{4E35858B-31C7-4B66-ACAE-24A24BF36124}" dt="2024-02-09T16:55:08.673" v="4325" actId="20577"/>
          <ac:spMkLst>
            <pc:docMk/>
            <pc:sldMk cId="1437951414" sldId="351"/>
            <ac:spMk id="4" creationId="{749F75AF-F007-2B86-F0DA-6E67A3C71B03}"/>
          </ac:spMkLst>
        </pc:spChg>
        <pc:spChg chg="add del mod">
          <ac:chgData name="Jones, Kimberly (CDC/NCIRD/ID)" userId="d34782be-4633-4bcf-b4a0-68632ddb81c9" providerId="ADAL" clId="{4E35858B-31C7-4B66-ACAE-24A24BF36124}" dt="2024-02-14T18:56:04.930" v="6622" actId="478"/>
          <ac:spMkLst>
            <pc:docMk/>
            <pc:sldMk cId="1437951414" sldId="351"/>
            <ac:spMk id="9" creationId="{A4CB964B-1F29-514A-45BF-D6540AAE3D5C}"/>
          </ac:spMkLst>
        </pc:spChg>
        <pc:picChg chg="del">
          <ac:chgData name="Jones, Kimberly (CDC/NCIRD/ID)" userId="d34782be-4633-4bcf-b4a0-68632ddb81c9" providerId="ADAL" clId="{4E35858B-31C7-4B66-ACAE-24A24BF36124}" dt="2024-02-14T17:13:40.100" v="4705" actId="478"/>
          <ac:picMkLst>
            <pc:docMk/>
            <pc:sldMk cId="1437951414" sldId="351"/>
            <ac:picMk id="5" creationId="{5AD7B145-D597-BB93-B65E-5AF99FF462D8}"/>
          </ac:picMkLst>
        </pc:picChg>
        <pc:picChg chg="add del mod">
          <ac:chgData name="Jones, Kimberly (CDC/NCIRD/ID)" userId="d34782be-4633-4bcf-b4a0-68632ddb81c9" providerId="ADAL" clId="{4E35858B-31C7-4B66-ACAE-24A24BF36124}" dt="2024-02-14T22:57:51.109" v="6657" actId="478"/>
          <ac:picMkLst>
            <pc:docMk/>
            <pc:sldMk cId="1437951414" sldId="351"/>
            <ac:picMk id="7" creationId="{AA266F32-5509-D765-F355-47847B3C4C4D}"/>
          </ac:picMkLst>
        </pc:picChg>
        <pc:picChg chg="add">
          <ac:chgData name="Jones, Kimberly (CDC/NCIRD/ID)" userId="d34782be-4633-4bcf-b4a0-68632ddb81c9" providerId="ADAL" clId="{4E35858B-31C7-4B66-ACAE-24A24BF36124}" dt="2024-02-14T22:57:54.450" v="6658" actId="22"/>
          <ac:picMkLst>
            <pc:docMk/>
            <pc:sldMk cId="1437951414" sldId="351"/>
            <ac:picMk id="11" creationId="{139B35AF-CE82-F4D5-19DB-A43D61E02132}"/>
          </ac:picMkLst>
        </pc:picChg>
      </pc:sldChg>
      <pc:sldChg chg="addSp delSp modSp del mod modTransition modNotesTx">
        <pc:chgData name="Jones, Kimberly (CDC/NCIRD/ID)" userId="d34782be-4633-4bcf-b4a0-68632ddb81c9" providerId="ADAL" clId="{4E35858B-31C7-4B66-ACAE-24A24BF36124}" dt="2024-03-03T09:07:35.137" v="16173" actId="47"/>
        <pc:sldMkLst>
          <pc:docMk/>
          <pc:sldMk cId="3020386005" sldId="352"/>
        </pc:sldMkLst>
        <pc:spChg chg="del mod">
          <ac:chgData name="Jones, Kimberly (CDC/NCIRD/ID)" userId="d34782be-4633-4bcf-b4a0-68632ddb81c9" providerId="ADAL" clId="{4E35858B-31C7-4B66-ACAE-24A24BF36124}" dt="2024-02-14T18:56:58.984" v="6625" actId="478"/>
          <ac:spMkLst>
            <pc:docMk/>
            <pc:sldMk cId="3020386005" sldId="352"/>
            <ac:spMk id="2" creationId="{9AF17EE7-47DB-4ACA-5D8B-30B30AA89603}"/>
          </ac:spMkLst>
        </pc:spChg>
        <pc:spChg chg="add mod">
          <ac:chgData name="Jones, Kimberly (CDC/NCIRD/ID)" userId="d34782be-4633-4bcf-b4a0-68632ddb81c9" providerId="ADAL" clId="{4E35858B-31C7-4B66-ACAE-24A24BF36124}" dt="2024-02-09T16:55:14.426" v="4326" actId="20577"/>
          <ac:spMkLst>
            <pc:docMk/>
            <pc:sldMk cId="3020386005" sldId="352"/>
            <ac:spMk id="4" creationId="{B0178CD7-8EA0-DBA5-C46A-6EFF8F0C84EA}"/>
          </ac:spMkLst>
        </pc:spChg>
        <pc:spChg chg="add del mod">
          <ac:chgData name="Jones, Kimberly (CDC/NCIRD/ID)" userId="d34782be-4633-4bcf-b4a0-68632ddb81c9" providerId="ADAL" clId="{4E35858B-31C7-4B66-ACAE-24A24BF36124}" dt="2024-02-14T18:57:01.156" v="6626" actId="478"/>
          <ac:spMkLst>
            <pc:docMk/>
            <pc:sldMk cId="3020386005" sldId="352"/>
            <ac:spMk id="11" creationId="{E6924148-9D29-9D32-A59A-912F863EED3F}"/>
          </ac:spMkLst>
        </pc:spChg>
        <pc:spChg chg="add mod">
          <ac:chgData name="Jones, Kimberly (CDC/NCIRD/ID)" userId="d34782be-4633-4bcf-b4a0-68632ddb81c9" providerId="ADAL" clId="{4E35858B-31C7-4B66-ACAE-24A24BF36124}" dt="2024-02-14T23:31:43.115" v="6734" actId="208"/>
          <ac:spMkLst>
            <pc:docMk/>
            <pc:sldMk cId="3020386005" sldId="352"/>
            <ac:spMk id="14" creationId="{57B20138-7B5F-210C-EF8B-070927F480A3}"/>
          </ac:spMkLst>
        </pc:spChg>
        <pc:picChg chg="del mod">
          <ac:chgData name="Jones, Kimberly (CDC/NCIRD/ID)" userId="d34782be-4633-4bcf-b4a0-68632ddb81c9" providerId="ADAL" clId="{4E35858B-31C7-4B66-ACAE-24A24BF36124}" dt="2024-02-14T17:12:05.732" v="4696" actId="478"/>
          <ac:picMkLst>
            <pc:docMk/>
            <pc:sldMk cId="3020386005" sldId="352"/>
            <ac:picMk id="5" creationId="{75725D85-FFCA-7EDF-FB1A-732E7BC1B1DA}"/>
          </ac:picMkLst>
        </pc:picChg>
        <pc:picChg chg="add del mod">
          <ac:chgData name="Jones, Kimberly (CDC/NCIRD/ID)" userId="d34782be-4633-4bcf-b4a0-68632ddb81c9" providerId="ADAL" clId="{4E35858B-31C7-4B66-ACAE-24A24BF36124}" dt="2024-02-14T18:12:19.010" v="6457" actId="478"/>
          <ac:picMkLst>
            <pc:docMk/>
            <pc:sldMk cId="3020386005" sldId="352"/>
            <ac:picMk id="7" creationId="{EF82B465-E5B5-7863-DB02-55BBAB931CCF}"/>
          </ac:picMkLst>
        </pc:picChg>
        <pc:picChg chg="add del mod">
          <ac:chgData name="Jones, Kimberly (CDC/NCIRD/ID)" userId="d34782be-4633-4bcf-b4a0-68632ddb81c9" providerId="ADAL" clId="{4E35858B-31C7-4B66-ACAE-24A24BF36124}" dt="2024-02-14T22:58:59.168" v="6659" actId="478"/>
          <ac:picMkLst>
            <pc:docMk/>
            <pc:sldMk cId="3020386005" sldId="352"/>
            <ac:picMk id="9" creationId="{E76C0F55-FBF9-AEBD-3A4B-9A82BC2B9C07}"/>
          </ac:picMkLst>
        </pc:picChg>
        <pc:picChg chg="add mod">
          <ac:chgData name="Jones, Kimberly (CDC/NCIRD/ID)" userId="d34782be-4633-4bcf-b4a0-68632ddb81c9" providerId="ADAL" clId="{4E35858B-31C7-4B66-ACAE-24A24BF36124}" dt="2024-02-14T22:59:39.576" v="6662" actId="1076"/>
          <ac:picMkLst>
            <pc:docMk/>
            <pc:sldMk cId="3020386005" sldId="352"/>
            <ac:picMk id="13" creationId="{C5EBB2B8-67C2-3AC1-9952-4AEE342C2741}"/>
          </ac:picMkLst>
        </pc:picChg>
      </pc:sldChg>
      <pc:sldChg chg="addSp modSp del mod">
        <pc:chgData name="Jones, Kimberly (CDC/NCIRD/ID)" userId="d34782be-4633-4bcf-b4a0-68632ddb81c9" providerId="ADAL" clId="{4E35858B-31C7-4B66-ACAE-24A24BF36124}" dt="2024-02-09T16:30:14.083" v="4241" actId="47"/>
        <pc:sldMkLst>
          <pc:docMk/>
          <pc:sldMk cId="3036734546" sldId="353"/>
        </pc:sldMkLst>
        <pc:spChg chg="add mod">
          <ac:chgData name="Jones, Kimberly (CDC/NCIRD/ID)" userId="d34782be-4633-4bcf-b4a0-68632ddb81c9" providerId="ADAL" clId="{4E35858B-31C7-4B66-ACAE-24A24BF36124}" dt="2024-02-02T19:00:27.503" v="230" actId="207"/>
          <ac:spMkLst>
            <pc:docMk/>
            <pc:sldMk cId="3036734546" sldId="353"/>
            <ac:spMk id="3" creationId="{63ABCA75-E21B-83F8-9E24-7A0A2E4344DE}"/>
          </ac:spMkLst>
        </pc:spChg>
        <pc:spChg chg="add mod">
          <ac:chgData name="Jones, Kimberly (CDC/NCIRD/ID)" userId="d34782be-4633-4bcf-b4a0-68632ddb81c9" providerId="ADAL" clId="{4E35858B-31C7-4B66-ACAE-24A24BF36124}" dt="2024-02-04T20:53:46.269" v="870" actId="14100"/>
          <ac:spMkLst>
            <pc:docMk/>
            <pc:sldMk cId="3036734546" sldId="353"/>
            <ac:spMk id="4" creationId="{D4845E32-A305-575E-B5BA-327506608DAA}"/>
          </ac:spMkLst>
        </pc:spChg>
      </pc:sldChg>
      <pc:sldChg chg="addSp modSp del mod modAnim modNotesTx">
        <pc:chgData name="Jones, Kimberly (CDC/NCIRD/ID)" userId="d34782be-4633-4bcf-b4a0-68632ddb81c9" providerId="ADAL" clId="{4E35858B-31C7-4B66-ACAE-24A24BF36124}" dt="2024-02-29T14:35:44.495" v="10839" actId="47"/>
        <pc:sldMkLst>
          <pc:docMk/>
          <pc:sldMk cId="1216602970" sldId="354"/>
        </pc:sldMkLst>
        <pc:spChg chg="mod">
          <ac:chgData name="Jones, Kimberly (CDC/NCIRD/ID)" userId="d34782be-4633-4bcf-b4a0-68632ddb81c9" providerId="ADAL" clId="{4E35858B-31C7-4B66-ACAE-24A24BF36124}" dt="2024-02-04T20:53:07.273" v="866" actId="255"/>
          <ac:spMkLst>
            <pc:docMk/>
            <pc:sldMk cId="1216602970" sldId="354"/>
            <ac:spMk id="2" creationId="{0C5F0E64-24DA-878C-E998-8BD8504C1BED}"/>
          </ac:spMkLst>
        </pc:spChg>
        <pc:spChg chg="add mod">
          <ac:chgData name="Jones, Kimberly (CDC/NCIRD/ID)" userId="d34782be-4633-4bcf-b4a0-68632ddb81c9" providerId="ADAL" clId="{4E35858B-31C7-4B66-ACAE-24A24BF36124}" dt="2024-02-09T16:54:05.387" v="4313" actId="20577"/>
          <ac:spMkLst>
            <pc:docMk/>
            <pc:sldMk cId="1216602970" sldId="354"/>
            <ac:spMk id="3" creationId="{1583107B-FEAC-9AFF-EC5F-9F23CCAF46FB}"/>
          </ac:spMkLst>
        </pc:spChg>
        <pc:graphicFrameChg chg="mod">
          <ac:chgData name="Jones, Kimberly (CDC/NCIRD/ID)" userId="d34782be-4633-4bcf-b4a0-68632ddb81c9" providerId="ADAL" clId="{4E35858B-31C7-4B66-ACAE-24A24BF36124}" dt="2024-02-02T18:21:13.245" v="45" actId="478"/>
          <ac:graphicFrameMkLst>
            <pc:docMk/>
            <pc:sldMk cId="1216602970" sldId="354"/>
            <ac:graphicFrameMk id="25" creationId="{4ACEC9C8-1908-B049-35C0-69474F4FE09F}"/>
          </ac:graphicFrameMkLst>
        </pc:graphicFrameChg>
        <pc:picChg chg="mod">
          <ac:chgData name="Jones, Kimberly (CDC/NCIRD/ID)" userId="d34782be-4633-4bcf-b4a0-68632ddb81c9" providerId="ADAL" clId="{4E35858B-31C7-4B66-ACAE-24A24BF36124}" dt="2024-02-02T18:56:32.584" v="226" actId="14100"/>
          <ac:picMkLst>
            <pc:docMk/>
            <pc:sldMk cId="1216602970" sldId="354"/>
            <ac:picMk id="6" creationId="{41711CC0-BCD2-43BB-6A23-BA7EAF7FCB97}"/>
          </ac:picMkLst>
        </pc:picChg>
      </pc:sldChg>
      <pc:sldChg chg="addSp delSp modSp del mod modNotesTx">
        <pc:chgData name="Jones, Kimberly (CDC/NCIRD/ID)" userId="d34782be-4633-4bcf-b4a0-68632ddb81c9" providerId="ADAL" clId="{4E35858B-31C7-4B66-ACAE-24A24BF36124}" dt="2024-03-03T08:17:52.655" v="15307" actId="47"/>
        <pc:sldMkLst>
          <pc:docMk/>
          <pc:sldMk cId="205770693" sldId="355"/>
        </pc:sldMkLst>
        <pc:spChg chg="del mod">
          <ac:chgData name="Jones, Kimberly (CDC/NCIRD/ID)" userId="d34782be-4633-4bcf-b4a0-68632ddb81c9" providerId="ADAL" clId="{4E35858B-31C7-4B66-ACAE-24A24BF36124}" dt="2024-02-14T18:57:30.047" v="6631" actId="478"/>
          <ac:spMkLst>
            <pc:docMk/>
            <pc:sldMk cId="205770693" sldId="355"/>
            <ac:spMk id="2" creationId="{9AF17EE7-47DB-4ACA-5D8B-30B30AA89603}"/>
          </ac:spMkLst>
        </pc:spChg>
        <pc:spChg chg="add mod">
          <ac:chgData name="Jones, Kimberly (CDC/NCIRD/ID)" userId="d34782be-4633-4bcf-b4a0-68632ddb81c9" providerId="ADAL" clId="{4E35858B-31C7-4B66-ACAE-24A24BF36124}" dt="2024-02-09T16:55:19.070" v="4327" actId="20577"/>
          <ac:spMkLst>
            <pc:docMk/>
            <pc:sldMk cId="205770693" sldId="355"/>
            <ac:spMk id="4" creationId="{D4E5D2E8-3B47-789F-24D9-B2A9C9E6AA8D}"/>
          </ac:spMkLst>
        </pc:spChg>
        <pc:spChg chg="add del mod">
          <ac:chgData name="Jones, Kimberly (CDC/NCIRD/ID)" userId="d34782be-4633-4bcf-b4a0-68632ddb81c9" providerId="ADAL" clId="{4E35858B-31C7-4B66-ACAE-24A24BF36124}" dt="2024-02-14T23:05:03.038" v="6680" actId="478"/>
          <ac:spMkLst>
            <pc:docMk/>
            <pc:sldMk cId="205770693" sldId="355"/>
            <ac:spMk id="7" creationId="{993AB3F6-ED04-B9F7-2FB0-04BB8571F755}"/>
          </ac:spMkLst>
        </pc:spChg>
        <pc:picChg chg="del">
          <ac:chgData name="Jones, Kimberly (CDC/NCIRD/ID)" userId="d34782be-4633-4bcf-b4a0-68632ddb81c9" providerId="ADAL" clId="{4E35858B-31C7-4B66-ACAE-24A24BF36124}" dt="2024-02-14T23:04:50.443" v="6678" actId="478"/>
          <ac:picMkLst>
            <pc:docMk/>
            <pc:sldMk cId="205770693" sldId="355"/>
            <ac:picMk id="6" creationId="{FE6D1CAD-37C0-FCD0-5A7A-3656CBE0DE9D}"/>
          </ac:picMkLst>
        </pc:picChg>
        <pc:picChg chg="add mod">
          <ac:chgData name="Jones, Kimberly (CDC/NCIRD/ID)" userId="d34782be-4633-4bcf-b4a0-68632ddb81c9" providerId="ADAL" clId="{4E35858B-31C7-4B66-ACAE-24A24BF36124}" dt="2024-02-14T23:05:09.682" v="6682" actId="1076"/>
          <ac:picMkLst>
            <pc:docMk/>
            <pc:sldMk cId="205770693" sldId="355"/>
            <ac:picMk id="9" creationId="{267F0EB5-1578-9525-25CA-699C7AF9CF72}"/>
          </ac:picMkLst>
        </pc:picChg>
      </pc:sldChg>
      <pc:sldChg chg="addSp delSp modSp add del mod">
        <pc:chgData name="Jones, Kimberly (CDC/NCIRD/ID)" userId="d34782be-4633-4bcf-b4a0-68632ddb81c9" providerId="ADAL" clId="{4E35858B-31C7-4B66-ACAE-24A24BF36124}" dt="2024-02-14T16:39:07.384" v="4371" actId="2696"/>
        <pc:sldMkLst>
          <pc:docMk/>
          <pc:sldMk cId="1605148917" sldId="356"/>
        </pc:sldMkLst>
        <pc:spChg chg="mod">
          <ac:chgData name="Jones, Kimberly (CDC/NCIRD/ID)" userId="d34782be-4633-4bcf-b4a0-68632ddb81c9" providerId="ADAL" clId="{4E35858B-31C7-4B66-ACAE-24A24BF36124}" dt="2024-02-02T19:10:54.225" v="329" actId="20577"/>
          <ac:spMkLst>
            <pc:docMk/>
            <pc:sldMk cId="1605148917" sldId="356"/>
            <ac:spMk id="2" creationId="{9AF17EE7-47DB-4ACA-5D8B-30B30AA89603}"/>
          </ac:spMkLst>
        </pc:spChg>
        <pc:spChg chg="add mod">
          <ac:chgData name="Jones, Kimberly (CDC/NCIRD/ID)" userId="d34782be-4633-4bcf-b4a0-68632ddb81c9" providerId="ADAL" clId="{4E35858B-31C7-4B66-ACAE-24A24BF36124}" dt="2024-02-09T16:55:43.576" v="4330" actId="20577"/>
          <ac:spMkLst>
            <pc:docMk/>
            <pc:sldMk cId="1605148917" sldId="356"/>
            <ac:spMk id="4" creationId="{9C7D24EC-D2A0-EFE9-D3DA-CDBBA36A9D1C}"/>
          </ac:spMkLst>
        </pc:spChg>
        <pc:spChg chg="mod">
          <ac:chgData name="Jones, Kimberly (CDC/NCIRD/ID)" userId="d34782be-4633-4bcf-b4a0-68632ddb81c9" providerId="ADAL" clId="{4E35858B-31C7-4B66-ACAE-24A24BF36124}" dt="2024-02-02T19:11:51.627" v="338" actId="14100"/>
          <ac:spMkLst>
            <pc:docMk/>
            <pc:sldMk cId="1605148917" sldId="356"/>
            <ac:spMk id="9" creationId="{DA8BE89C-1D78-B78C-8233-6A8D1D3E6458}"/>
          </ac:spMkLst>
        </pc:spChg>
        <pc:picChg chg="mod">
          <ac:chgData name="Jones, Kimberly (CDC/NCIRD/ID)" userId="d34782be-4633-4bcf-b4a0-68632ddb81c9" providerId="ADAL" clId="{4E35858B-31C7-4B66-ACAE-24A24BF36124}" dt="2024-02-02T19:11:12.931" v="333" actId="14100"/>
          <ac:picMkLst>
            <pc:docMk/>
            <pc:sldMk cId="1605148917" sldId="356"/>
            <ac:picMk id="5" creationId="{31786224-49ED-47CF-0CE1-C38225C20D00}"/>
          </ac:picMkLst>
        </pc:picChg>
        <pc:picChg chg="del">
          <ac:chgData name="Jones, Kimberly (CDC/NCIRD/ID)" userId="d34782be-4633-4bcf-b4a0-68632ddb81c9" providerId="ADAL" clId="{4E35858B-31C7-4B66-ACAE-24A24BF36124}" dt="2024-02-02T19:10:59.073" v="330" actId="478"/>
          <ac:picMkLst>
            <pc:docMk/>
            <pc:sldMk cId="1605148917" sldId="356"/>
            <ac:picMk id="6" creationId="{0EE253DD-B191-7B15-87FB-0BFD7D9C350E}"/>
          </ac:picMkLst>
        </pc:picChg>
      </pc:sldChg>
      <pc:sldChg chg="add del ord">
        <pc:chgData name="Jones, Kimberly (CDC/NCIRD/ID)" userId="d34782be-4633-4bcf-b4a0-68632ddb81c9" providerId="ADAL" clId="{4E35858B-31C7-4B66-ACAE-24A24BF36124}" dt="2024-02-04T20:49:55.609" v="822" actId="2696"/>
        <pc:sldMkLst>
          <pc:docMk/>
          <pc:sldMk cId="814504105" sldId="357"/>
        </pc:sldMkLst>
      </pc:sldChg>
      <pc:sldChg chg="addSp delSp modSp add mod ord delAnim modAnim modNotesTx">
        <pc:chgData name="Jones, Kimberly (CDC/NCIRD/ID)" userId="d34782be-4633-4bcf-b4a0-68632ddb81c9" providerId="ADAL" clId="{4E35858B-31C7-4B66-ACAE-24A24BF36124}" dt="2024-03-08T15:48:10.340" v="17831"/>
        <pc:sldMkLst>
          <pc:docMk/>
          <pc:sldMk cId="1212474988" sldId="358"/>
        </pc:sldMkLst>
        <pc:spChg chg="mod">
          <ac:chgData name="Jones, Kimberly (CDC/NCIRD/ID)" userId="d34782be-4633-4bcf-b4a0-68632ddb81c9" providerId="ADAL" clId="{4E35858B-31C7-4B66-ACAE-24A24BF36124}" dt="2024-02-16T15:05:20.579" v="8061" actId="1076"/>
          <ac:spMkLst>
            <pc:docMk/>
            <pc:sldMk cId="1212474988" sldId="358"/>
            <ac:spMk id="2" creationId="{9AF17EE7-47DB-4ACA-5D8B-30B30AA89603}"/>
          </ac:spMkLst>
        </pc:spChg>
        <pc:spChg chg="add del mod">
          <ac:chgData name="Jones, Kimberly (CDC/NCIRD/ID)" userId="d34782be-4633-4bcf-b4a0-68632ddb81c9" providerId="ADAL" clId="{4E35858B-31C7-4B66-ACAE-24A24BF36124}" dt="2024-02-14T18:08:34.714" v="6451" actId="478"/>
          <ac:spMkLst>
            <pc:docMk/>
            <pc:sldMk cId="1212474988" sldId="358"/>
            <ac:spMk id="4" creationId="{39901E3C-A7F3-A5DE-662A-13564D319FAA}"/>
          </ac:spMkLst>
        </pc:spChg>
        <pc:spChg chg="add del mod">
          <ac:chgData name="Jones, Kimberly (CDC/NCIRD/ID)" userId="d34782be-4633-4bcf-b4a0-68632ddb81c9" providerId="ADAL" clId="{4E35858B-31C7-4B66-ACAE-24A24BF36124}" dt="2024-02-16T15:02:10.200" v="8053" actId="478"/>
          <ac:spMkLst>
            <pc:docMk/>
            <pc:sldMk cId="1212474988" sldId="358"/>
            <ac:spMk id="4" creationId="{6780B17B-09CB-A624-5AAB-CBE4D6C69D57}"/>
          </ac:spMkLst>
        </pc:spChg>
        <pc:spChg chg="add mod">
          <ac:chgData name="Jones, Kimberly (CDC/NCIRD/ID)" userId="d34782be-4633-4bcf-b4a0-68632ddb81c9" providerId="ADAL" clId="{4E35858B-31C7-4B66-ACAE-24A24BF36124}" dt="2024-03-06T19:57:46.773" v="17370" actId="20577"/>
          <ac:spMkLst>
            <pc:docMk/>
            <pc:sldMk cId="1212474988" sldId="358"/>
            <ac:spMk id="5" creationId="{D6000AA1-746A-062D-02A3-C4D76F7E7987}"/>
          </ac:spMkLst>
        </pc:spChg>
        <pc:spChg chg="del">
          <ac:chgData name="Jones, Kimberly (CDC/NCIRD/ID)" userId="d34782be-4633-4bcf-b4a0-68632ddb81c9" providerId="ADAL" clId="{4E35858B-31C7-4B66-ACAE-24A24BF36124}" dt="2024-02-04T20:25:45.883" v="365" actId="478"/>
          <ac:spMkLst>
            <pc:docMk/>
            <pc:sldMk cId="1212474988" sldId="358"/>
            <ac:spMk id="5" creationId="{EB25FE02-78E2-E55D-2F51-34E109940A18}"/>
          </ac:spMkLst>
        </pc:spChg>
        <pc:spChg chg="del">
          <ac:chgData name="Jones, Kimberly (CDC/NCIRD/ID)" userId="d34782be-4633-4bcf-b4a0-68632ddb81c9" providerId="ADAL" clId="{4E35858B-31C7-4B66-ACAE-24A24BF36124}" dt="2024-02-04T20:25:47.622" v="366" actId="478"/>
          <ac:spMkLst>
            <pc:docMk/>
            <pc:sldMk cId="1212474988" sldId="358"/>
            <ac:spMk id="6" creationId="{FF010696-3C78-F1A5-15C3-86D7B742BFEF}"/>
          </ac:spMkLst>
        </pc:spChg>
        <pc:spChg chg="del">
          <ac:chgData name="Jones, Kimberly (CDC/NCIRD/ID)" userId="d34782be-4633-4bcf-b4a0-68632ddb81c9" providerId="ADAL" clId="{4E35858B-31C7-4B66-ACAE-24A24BF36124}" dt="2024-02-04T20:25:53.178" v="369" actId="478"/>
          <ac:spMkLst>
            <pc:docMk/>
            <pc:sldMk cId="1212474988" sldId="358"/>
            <ac:spMk id="7" creationId="{93F9FD06-477A-B21A-E09D-EC92935348B8}"/>
          </ac:spMkLst>
        </pc:spChg>
        <pc:spChg chg="add mod">
          <ac:chgData name="Jones, Kimberly (CDC/NCIRD/ID)" userId="d34782be-4633-4bcf-b4a0-68632ddb81c9" providerId="ADAL" clId="{4E35858B-31C7-4B66-ACAE-24A24BF36124}" dt="2024-03-08T14:21:49.465" v="17402" actId="1076"/>
          <ac:spMkLst>
            <pc:docMk/>
            <pc:sldMk cId="1212474988" sldId="358"/>
            <ac:spMk id="7" creationId="{CE86D5D5-77EB-0FC6-B073-80D12D384163}"/>
          </ac:spMkLst>
        </pc:spChg>
        <pc:spChg chg="add mod">
          <ac:chgData name="Jones, Kimberly (CDC/NCIRD/ID)" userId="d34782be-4633-4bcf-b4a0-68632ddb81c9" providerId="ADAL" clId="{4E35858B-31C7-4B66-ACAE-24A24BF36124}" dt="2024-02-05T15:18:49.198" v="3471" actId="1076"/>
          <ac:spMkLst>
            <pc:docMk/>
            <pc:sldMk cId="1212474988" sldId="358"/>
            <ac:spMk id="8" creationId="{553F623B-111C-3699-4783-9598B71A139C}"/>
          </ac:spMkLst>
        </pc:spChg>
        <pc:spChg chg="del">
          <ac:chgData name="Jones, Kimberly (CDC/NCIRD/ID)" userId="d34782be-4633-4bcf-b4a0-68632ddb81c9" providerId="ADAL" clId="{4E35858B-31C7-4B66-ACAE-24A24BF36124}" dt="2024-02-04T20:25:49.183" v="367" actId="478"/>
          <ac:spMkLst>
            <pc:docMk/>
            <pc:sldMk cId="1212474988" sldId="358"/>
            <ac:spMk id="8" creationId="{AE61EC86-EBE8-E9D7-907B-0AB80FF3BC2B}"/>
          </ac:spMkLst>
        </pc:spChg>
        <pc:spChg chg="add del mod">
          <ac:chgData name="Jones, Kimberly (CDC/NCIRD/ID)" userId="d34782be-4633-4bcf-b4a0-68632ddb81c9" providerId="ADAL" clId="{4E35858B-31C7-4B66-ACAE-24A24BF36124}" dt="2024-02-16T15:01:06.960" v="8047" actId="478"/>
          <ac:spMkLst>
            <pc:docMk/>
            <pc:sldMk cId="1212474988" sldId="358"/>
            <ac:spMk id="9" creationId="{7BC68F90-677E-AD7C-2340-24F742E17DD6}"/>
          </ac:spMkLst>
        </pc:spChg>
        <pc:spChg chg="add del mod">
          <ac:chgData name="Jones, Kimberly (CDC/NCIRD/ID)" userId="d34782be-4633-4bcf-b4a0-68632ddb81c9" providerId="ADAL" clId="{4E35858B-31C7-4B66-ACAE-24A24BF36124}" dt="2024-02-14T18:07:13.026" v="6449" actId="478"/>
          <ac:spMkLst>
            <pc:docMk/>
            <pc:sldMk cId="1212474988" sldId="358"/>
            <ac:spMk id="10" creationId="{CD566E1F-2496-2A0B-6C67-D871F2E32AD2}"/>
          </ac:spMkLst>
        </pc:spChg>
        <pc:spChg chg="add del mod">
          <ac:chgData name="Jones, Kimberly (CDC/NCIRD/ID)" userId="d34782be-4633-4bcf-b4a0-68632ddb81c9" providerId="ADAL" clId="{4E35858B-31C7-4B66-ACAE-24A24BF36124}" dt="2024-02-14T18:07:21.858" v="6450" actId="478"/>
          <ac:spMkLst>
            <pc:docMk/>
            <pc:sldMk cId="1212474988" sldId="358"/>
            <ac:spMk id="13" creationId="{E190073D-1266-C950-88D9-F9D34F352C90}"/>
          </ac:spMkLst>
        </pc:spChg>
        <pc:spChg chg="add del mod">
          <ac:chgData name="Jones, Kimberly (CDC/NCIRD/ID)" userId="d34782be-4633-4bcf-b4a0-68632ddb81c9" providerId="ADAL" clId="{4E35858B-31C7-4B66-ACAE-24A24BF36124}" dt="2024-02-14T18:08:38.922" v="6452" actId="478"/>
          <ac:spMkLst>
            <pc:docMk/>
            <pc:sldMk cId="1212474988" sldId="358"/>
            <ac:spMk id="17" creationId="{60BB87EF-BDB1-0850-5DF4-C9E9417AD557}"/>
          </ac:spMkLst>
        </pc:spChg>
        <pc:spChg chg="del">
          <ac:chgData name="Jones, Kimberly (CDC/NCIRD/ID)" userId="d34782be-4633-4bcf-b4a0-68632ddb81c9" providerId="ADAL" clId="{4E35858B-31C7-4B66-ACAE-24A24BF36124}" dt="2024-02-04T20:25:54.746" v="370" actId="478"/>
          <ac:spMkLst>
            <pc:docMk/>
            <pc:sldMk cId="1212474988" sldId="358"/>
            <ac:spMk id="19" creationId="{159D9D95-1307-A46B-F0D4-85E0A4B692E9}"/>
          </ac:spMkLst>
        </pc:spChg>
        <pc:spChg chg="del">
          <ac:chgData name="Jones, Kimberly (CDC/NCIRD/ID)" userId="d34782be-4633-4bcf-b4a0-68632ddb81c9" providerId="ADAL" clId="{4E35858B-31C7-4B66-ACAE-24A24BF36124}" dt="2024-02-04T20:25:51.407" v="368" actId="478"/>
          <ac:spMkLst>
            <pc:docMk/>
            <pc:sldMk cId="1212474988" sldId="358"/>
            <ac:spMk id="21" creationId="{ED73E281-73DF-EFD0-A820-69BD9BB9B629}"/>
          </ac:spMkLst>
        </pc:spChg>
        <pc:spChg chg="add mod">
          <ac:chgData name="Jones, Kimberly (CDC/NCIRD/ID)" userId="d34782be-4633-4bcf-b4a0-68632ddb81c9" providerId="ADAL" clId="{4E35858B-31C7-4B66-ACAE-24A24BF36124}" dt="2024-03-08T14:25:38.575" v="17525" actId="14100"/>
          <ac:spMkLst>
            <pc:docMk/>
            <pc:sldMk cId="1212474988" sldId="358"/>
            <ac:spMk id="23" creationId="{DE7AA0F3-72F2-9C47-5151-5A16173A3CE8}"/>
          </ac:spMkLst>
        </pc:spChg>
        <pc:spChg chg="add del mod">
          <ac:chgData name="Jones, Kimberly (CDC/NCIRD/ID)" userId="d34782be-4633-4bcf-b4a0-68632ddb81c9" providerId="ADAL" clId="{4E35858B-31C7-4B66-ACAE-24A24BF36124}" dt="2024-02-05T14:33:08.430" v="2068" actId="478"/>
          <ac:spMkLst>
            <pc:docMk/>
            <pc:sldMk cId="1212474988" sldId="358"/>
            <ac:spMk id="25" creationId="{B93CDEF8-97A8-0068-4807-54AF4D876B4D}"/>
          </ac:spMkLst>
        </pc:spChg>
        <pc:spChg chg="add mod">
          <ac:chgData name="Jones, Kimberly (CDC/NCIRD/ID)" userId="d34782be-4633-4bcf-b4a0-68632ddb81c9" providerId="ADAL" clId="{4E35858B-31C7-4B66-ACAE-24A24BF36124}" dt="2024-02-14T17:10:15.515" v="4695" actId="207"/>
          <ac:spMkLst>
            <pc:docMk/>
            <pc:sldMk cId="1212474988" sldId="358"/>
            <ac:spMk id="28" creationId="{93551B3C-6F48-B0E7-59C8-B5291959DFA1}"/>
          </ac:spMkLst>
        </pc:spChg>
        <pc:spChg chg="add del mod">
          <ac:chgData name="Jones, Kimberly (CDC/NCIRD/ID)" userId="d34782be-4633-4bcf-b4a0-68632ddb81c9" providerId="ADAL" clId="{4E35858B-31C7-4B66-ACAE-24A24BF36124}" dt="2024-02-05T15:28:01.713" v="3732" actId="478"/>
          <ac:spMkLst>
            <pc:docMk/>
            <pc:sldMk cId="1212474988" sldId="358"/>
            <ac:spMk id="28" creationId="{F894D3D9-EA61-2756-2010-7F0D279497CF}"/>
          </ac:spMkLst>
        </pc:spChg>
        <pc:spChg chg="add mod">
          <ac:chgData name="Jones, Kimberly (CDC/NCIRD/ID)" userId="d34782be-4633-4bcf-b4a0-68632ddb81c9" providerId="ADAL" clId="{4E35858B-31C7-4B66-ACAE-24A24BF36124}" dt="2024-02-14T18:33:40.389" v="6534" actId="14100"/>
          <ac:spMkLst>
            <pc:docMk/>
            <pc:sldMk cId="1212474988" sldId="358"/>
            <ac:spMk id="30" creationId="{5BFE0699-705A-82FD-2B41-4904FF2627DD}"/>
          </ac:spMkLst>
        </pc:spChg>
        <pc:spChg chg="add del mod">
          <ac:chgData name="Jones, Kimberly (CDC/NCIRD/ID)" userId="d34782be-4633-4bcf-b4a0-68632ddb81c9" providerId="ADAL" clId="{4E35858B-31C7-4B66-ACAE-24A24BF36124}" dt="2024-02-14T17:00:30.960" v="4436" actId="478"/>
          <ac:spMkLst>
            <pc:docMk/>
            <pc:sldMk cId="1212474988" sldId="358"/>
            <ac:spMk id="32" creationId="{6DCBD3CF-5893-2126-DEF3-AF24AF352CEC}"/>
          </ac:spMkLst>
        </pc:spChg>
        <pc:spChg chg="add mod">
          <ac:chgData name="Jones, Kimberly (CDC/NCIRD/ID)" userId="d34782be-4633-4bcf-b4a0-68632ddb81c9" providerId="ADAL" clId="{4E35858B-31C7-4B66-ACAE-24A24BF36124}" dt="2024-02-14T18:34:54.579" v="6551" actId="1076"/>
          <ac:spMkLst>
            <pc:docMk/>
            <pc:sldMk cId="1212474988" sldId="358"/>
            <ac:spMk id="34" creationId="{9CE98359-402A-47C7-6B9B-588EAFE9E153}"/>
          </ac:spMkLst>
        </pc:spChg>
        <pc:spChg chg="add del mod">
          <ac:chgData name="Jones, Kimberly (CDC/NCIRD/ID)" userId="d34782be-4633-4bcf-b4a0-68632ddb81c9" providerId="ADAL" clId="{4E35858B-31C7-4B66-ACAE-24A24BF36124}" dt="2024-02-14T18:32:47.170" v="6516"/>
          <ac:spMkLst>
            <pc:docMk/>
            <pc:sldMk cId="1212474988" sldId="358"/>
            <ac:spMk id="36" creationId="{0A24D122-827F-983A-931D-D89308A2D616}"/>
          </ac:spMkLst>
        </pc:spChg>
        <pc:spChg chg="add mod">
          <ac:chgData name="Jones, Kimberly (CDC/NCIRD/ID)" userId="d34782be-4633-4bcf-b4a0-68632ddb81c9" providerId="ADAL" clId="{4E35858B-31C7-4B66-ACAE-24A24BF36124}" dt="2024-02-14T18:34:51.037" v="6550" actId="1076"/>
          <ac:spMkLst>
            <pc:docMk/>
            <pc:sldMk cId="1212474988" sldId="358"/>
            <ac:spMk id="37" creationId="{456914E9-A979-16B0-F2EE-225BCAC1E33A}"/>
          </ac:spMkLst>
        </pc:spChg>
        <pc:spChg chg="add mod">
          <ac:chgData name="Jones, Kimberly (CDC/NCIRD/ID)" userId="d34782be-4633-4bcf-b4a0-68632ddb81c9" providerId="ADAL" clId="{4E35858B-31C7-4B66-ACAE-24A24BF36124}" dt="2024-02-14T18:33:48.760" v="6536" actId="1076"/>
          <ac:spMkLst>
            <pc:docMk/>
            <pc:sldMk cId="1212474988" sldId="358"/>
            <ac:spMk id="38" creationId="{26E37D1C-BB60-24CA-613B-E3FE929DD6AF}"/>
          </ac:spMkLst>
        </pc:spChg>
        <pc:spChg chg="add mod">
          <ac:chgData name="Jones, Kimberly (CDC/NCIRD/ID)" userId="d34782be-4633-4bcf-b4a0-68632ddb81c9" providerId="ADAL" clId="{4E35858B-31C7-4B66-ACAE-24A24BF36124}" dt="2024-02-14T18:34:01.253" v="6538" actId="1076"/>
          <ac:spMkLst>
            <pc:docMk/>
            <pc:sldMk cId="1212474988" sldId="358"/>
            <ac:spMk id="40" creationId="{C024F237-8671-6039-9363-7DFA567E6FFF}"/>
          </ac:spMkLst>
        </pc:spChg>
        <pc:spChg chg="add del mod">
          <ac:chgData name="Jones, Kimberly (CDC/NCIRD/ID)" userId="d34782be-4633-4bcf-b4a0-68632ddb81c9" providerId="ADAL" clId="{4E35858B-31C7-4B66-ACAE-24A24BF36124}" dt="2024-02-16T15:00:06.479" v="8041" actId="478"/>
          <ac:spMkLst>
            <pc:docMk/>
            <pc:sldMk cId="1212474988" sldId="358"/>
            <ac:spMk id="41" creationId="{5F415A6A-EDEB-128D-B956-555EF2B6DBC5}"/>
          </ac:spMkLst>
        </pc:spChg>
        <pc:spChg chg="add mod">
          <ac:chgData name="Jones, Kimberly (CDC/NCIRD/ID)" userId="d34782be-4633-4bcf-b4a0-68632ddb81c9" providerId="ADAL" clId="{4E35858B-31C7-4B66-ACAE-24A24BF36124}" dt="2024-02-16T14:59:38.281" v="8038" actId="1076"/>
          <ac:spMkLst>
            <pc:docMk/>
            <pc:sldMk cId="1212474988" sldId="358"/>
            <ac:spMk id="42" creationId="{0ECC75F3-A7EF-5609-BA87-D5A6692BD1FB}"/>
          </ac:spMkLst>
        </pc:spChg>
        <pc:spChg chg="add mod">
          <ac:chgData name="Jones, Kimberly (CDC/NCIRD/ID)" userId="d34782be-4633-4bcf-b4a0-68632ddb81c9" providerId="ADAL" clId="{4E35858B-31C7-4B66-ACAE-24A24BF36124}" dt="2024-02-16T15:01:10.973" v="8048" actId="688"/>
          <ac:spMkLst>
            <pc:docMk/>
            <pc:sldMk cId="1212474988" sldId="358"/>
            <ac:spMk id="45" creationId="{105ED2DA-3E7D-89C0-F890-DECC9EE4BA28}"/>
          </ac:spMkLst>
        </pc:spChg>
        <pc:picChg chg="add mod">
          <ac:chgData name="Jones, Kimberly (CDC/NCIRD/ID)" userId="d34782be-4633-4bcf-b4a0-68632ddb81c9" providerId="ADAL" clId="{4E35858B-31C7-4B66-ACAE-24A24BF36124}" dt="2024-02-14T16:59:00.254" v="4418" actId="14100"/>
          <ac:picMkLst>
            <pc:docMk/>
            <pc:sldMk cId="1212474988" sldId="358"/>
            <ac:picMk id="3" creationId="{23FCA59B-E10E-7E14-5DF5-5AFB9D64AAC8}"/>
          </ac:picMkLst>
        </pc:picChg>
        <pc:picChg chg="add mod">
          <ac:chgData name="Jones, Kimberly (CDC/NCIRD/ID)" userId="d34782be-4633-4bcf-b4a0-68632ddb81c9" providerId="ADAL" clId="{4E35858B-31C7-4B66-ACAE-24A24BF36124}" dt="2024-03-08T14:25:33.431" v="17524" actId="1076"/>
          <ac:picMkLst>
            <pc:docMk/>
            <pc:sldMk cId="1212474988" sldId="358"/>
            <ac:picMk id="4" creationId="{19A70519-7095-FF23-D635-224ADD53902E}"/>
          </ac:picMkLst>
        </pc:picChg>
        <pc:picChg chg="del">
          <ac:chgData name="Jones, Kimberly (CDC/NCIRD/ID)" userId="d34782be-4633-4bcf-b4a0-68632ddb81c9" providerId="ADAL" clId="{4E35858B-31C7-4B66-ACAE-24A24BF36124}" dt="2024-02-04T20:25:41.839" v="364" actId="478"/>
          <ac:picMkLst>
            <pc:docMk/>
            <pc:sldMk cId="1212474988" sldId="358"/>
            <ac:picMk id="4" creationId="{C8C7BE41-0DAD-E24C-FBDC-8EF86E2D42E6}"/>
          </ac:picMkLst>
        </pc:picChg>
        <pc:picChg chg="add mod">
          <ac:chgData name="Jones, Kimberly (CDC/NCIRD/ID)" userId="d34782be-4633-4bcf-b4a0-68632ddb81c9" providerId="ADAL" clId="{4E35858B-31C7-4B66-ACAE-24A24BF36124}" dt="2024-02-14T18:34:04.253" v="6539" actId="1076"/>
          <ac:picMkLst>
            <pc:docMk/>
            <pc:sldMk cId="1212474988" sldId="358"/>
            <ac:picMk id="6" creationId="{4217063B-273A-517A-F7F3-2BCFDE1EB132}"/>
          </ac:picMkLst>
        </pc:picChg>
        <pc:picChg chg="add del mod">
          <ac:chgData name="Jones, Kimberly (CDC/NCIRD/ID)" userId="d34782be-4633-4bcf-b4a0-68632ddb81c9" providerId="ADAL" clId="{4E35858B-31C7-4B66-ACAE-24A24BF36124}" dt="2024-02-14T17:00:33.702" v="4437" actId="478"/>
          <ac:picMkLst>
            <pc:docMk/>
            <pc:sldMk cId="1212474988" sldId="358"/>
            <ac:picMk id="7" creationId="{90938A00-25A7-879F-C93F-1DDE73412A94}"/>
          </ac:picMkLst>
        </pc:picChg>
        <pc:picChg chg="add del mod">
          <ac:chgData name="Jones, Kimberly (CDC/NCIRD/ID)" userId="d34782be-4633-4bcf-b4a0-68632ddb81c9" providerId="ADAL" clId="{4E35858B-31C7-4B66-ACAE-24A24BF36124}" dt="2024-02-16T15:02:05.844" v="8051" actId="478"/>
          <ac:picMkLst>
            <pc:docMk/>
            <pc:sldMk cId="1212474988" sldId="358"/>
            <ac:picMk id="7" creationId="{FEDAF675-8E99-B482-D2FE-E8E9EBA39AA7}"/>
          </ac:picMkLst>
        </pc:picChg>
        <pc:picChg chg="add del mod">
          <ac:chgData name="Jones, Kimberly (CDC/NCIRD/ID)" userId="d34782be-4633-4bcf-b4a0-68632ddb81c9" providerId="ADAL" clId="{4E35858B-31C7-4B66-ACAE-24A24BF36124}" dt="2024-02-05T15:14:12.905" v="3021" actId="478"/>
          <ac:picMkLst>
            <pc:docMk/>
            <pc:sldMk cId="1212474988" sldId="358"/>
            <ac:picMk id="9" creationId="{298E82BC-BDFF-FE1E-372C-1C34FA078DCF}"/>
          </ac:picMkLst>
        </pc:picChg>
        <pc:picChg chg="add del mod">
          <ac:chgData name="Jones, Kimberly (CDC/NCIRD/ID)" userId="d34782be-4633-4bcf-b4a0-68632ddb81c9" providerId="ADAL" clId="{4E35858B-31C7-4B66-ACAE-24A24BF36124}" dt="2024-02-14T18:37:06.047" v="6552" actId="478"/>
          <ac:picMkLst>
            <pc:docMk/>
            <pc:sldMk cId="1212474988" sldId="358"/>
            <ac:picMk id="11" creationId="{39EB7E43-234F-1220-67BF-BA321D91CFD4}"/>
          </ac:picMkLst>
        </pc:picChg>
        <pc:picChg chg="add mod">
          <ac:chgData name="Jones, Kimberly (CDC/NCIRD/ID)" userId="d34782be-4633-4bcf-b4a0-68632ddb81c9" providerId="ADAL" clId="{4E35858B-31C7-4B66-ACAE-24A24BF36124}" dt="2024-02-14T23:41:25.928" v="6997" actId="14100"/>
          <ac:picMkLst>
            <pc:docMk/>
            <pc:sldMk cId="1212474988" sldId="358"/>
            <ac:picMk id="12" creationId="{7BF92A43-FCFF-EE00-477E-F66AE7159E4D}"/>
          </ac:picMkLst>
        </pc:picChg>
        <pc:picChg chg="add mod">
          <ac:chgData name="Jones, Kimberly (CDC/NCIRD/ID)" userId="d34782be-4633-4bcf-b4a0-68632ddb81c9" providerId="ADAL" clId="{4E35858B-31C7-4B66-ACAE-24A24BF36124}" dt="2024-02-14T18:37:21.450" v="6558" actId="1076"/>
          <ac:picMkLst>
            <pc:docMk/>
            <pc:sldMk cId="1212474988" sldId="358"/>
            <ac:picMk id="15" creationId="{756C8E1F-1B16-170E-BB2E-D3305A95A40A}"/>
          </ac:picMkLst>
        </pc:picChg>
        <pc:picChg chg="add del mod">
          <ac:chgData name="Jones, Kimberly (CDC/NCIRD/ID)" userId="d34782be-4633-4bcf-b4a0-68632ddb81c9" providerId="ADAL" clId="{4E35858B-31C7-4B66-ACAE-24A24BF36124}" dt="2024-02-05T14:33:08.430" v="2068" actId="478"/>
          <ac:picMkLst>
            <pc:docMk/>
            <pc:sldMk cId="1212474988" sldId="358"/>
            <ac:picMk id="24" creationId="{93932202-D74D-D63F-CD5C-7AB5ADEFA94E}"/>
          </ac:picMkLst>
        </pc:picChg>
        <pc:picChg chg="add del mod">
          <ac:chgData name="Jones, Kimberly (CDC/NCIRD/ID)" userId="d34782be-4633-4bcf-b4a0-68632ddb81c9" providerId="ADAL" clId="{4E35858B-31C7-4B66-ACAE-24A24BF36124}" dt="2024-02-05T15:18:32.474" v="3467" actId="478"/>
          <ac:picMkLst>
            <pc:docMk/>
            <pc:sldMk cId="1212474988" sldId="358"/>
            <ac:picMk id="27" creationId="{AE13950A-03A9-CC6B-84F1-296B1050BCBF}"/>
          </ac:picMkLst>
        </pc:picChg>
        <pc:picChg chg="add mod">
          <ac:chgData name="Jones, Kimberly (CDC/NCIRD/ID)" userId="d34782be-4633-4bcf-b4a0-68632ddb81c9" providerId="ADAL" clId="{4E35858B-31C7-4B66-ACAE-24A24BF36124}" dt="2024-02-14T16:59:14.894" v="4422" actId="1076"/>
          <ac:picMkLst>
            <pc:docMk/>
            <pc:sldMk cId="1212474988" sldId="358"/>
            <ac:picMk id="39" creationId="{31CD0DF1-0F32-8F58-D537-CDB805153810}"/>
          </ac:picMkLst>
        </pc:picChg>
        <pc:picChg chg="add mod">
          <ac:chgData name="Jones, Kimberly (CDC/NCIRD/ID)" userId="d34782be-4633-4bcf-b4a0-68632ddb81c9" providerId="ADAL" clId="{4E35858B-31C7-4B66-ACAE-24A24BF36124}" dt="2024-02-14T18:37:26.323" v="6560" actId="1076"/>
          <ac:picMkLst>
            <pc:docMk/>
            <pc:sldMk cId="1212474988" sldId="358"/>
            <ac:picMk id="44" creationId="{8242B5F4-96D1-6909-C152-90FE1FAE07BB}"/>
          </ac:picMkLst>
        </pc:picChg>
        <pc:cxnChg chg="add mod">
          <ac:chgData name="Jones, Kimberly (CDC/NCIRD/ID)" userId="d34782be-4633-4bcf-b4a0-68632ddb81c9" providerId="ADAL" clId="{4E35858B-31C7-4B66-ACAE-24A24BF36124}" dt="2024-03-08T14:25:30.394" v="17523" actId="14100"/>
          <ac:cxnSpMkLst>
            <pc:docMk/>
            <pc:sldMk cId="1212474988" sldId="358"/>
            <ac:cxnSpMk id="10" creationId="{254332FF-D059-8F07-E741-DCB0418C8BF8}"/>
          </ac:cxnSpMkLst>
        </pc:cxnChg>
        <pc:cxnChg chg="add mod">
          <ac:chgData name="Jones, Kimberly (CDC/NCIRD/ID)" userId="d34782be-4633-4bcf-b4a0-68632ddb81c9" providerId="ADAL" clId="{4E35858B-31C7-4B66-ACAE-24A24BF36124}" dt="2024-03-08T14:25:26.446" v="17522" actId="14100"/>
          <ac:cxnSpMkLst>
            <pc:docMk/>
            <pc:sldMk cId="1212474988" sldId="358"/>
            <ac:cxnSpMk id="13" creationId="{F04D3BCB-2E8A-AAA9-5C11-344D299ABCD0}"/>
          </ac:cxnSpMkLst>
        </pc:cxnChg>
        <pc:cxnChg chg="add del mod">
          <ac:chgData name="Jones, Kimberly (CDC/NCIRD/ID)" userId="d34782be-4633-4bcf-b4a0-68632ddb81c9" providerId="ADAL" clId="{4E35858B-31C7-4B66-ACAE-24A24BF36124}" dt="2024-02-14T17:00:43.559" v="4439" actId="478"/>
          <ac:cxnSpMkLst>
            <pc:docMk/>
            <pc:sldMk cId="1212474988" sldId="358"/>
            <ac:cxnSpMk id="14" creationId="{4F83FFED-4FCD-F1B2-93D6-3A73349D81DB}"/>
          </ac:cxnSpMkLst>
        </pc:cxnChg>
        <pc:cxnChg chg="add mod">
          <ac:chgData name="Jones, Kimberly (CDC/NCIRD/ID)" userId="d34782be-4633-4bcf-b4a0-68632ddb81c9" providerId="ADAL" clId="{4E35858B-31C7-4B66-ACAE-24A24BF36124}" dt="2024-02-16T15:02:37.652" v="8054" actId="1076"/>
          <ac:cxnSpMkLst>
            <pc:docMk/>
            <pc:sldMk cId="1212474988" sldId="358"/>
            <ac:cxnSpMk id="19" creationId="{959F1B24-3C70-4D79-B6FE-559E50B41C1F}"/>
          </ac:cxnSpMkLst>
        </pc:cxnChg>
        <pc:cxnChg chg="add mod">
          <ac:chgData name="Jones, Kimberly (CDC/NCIRD/ID)" userId="d34782be-4633-4bcf-b4a0-68632ddb81c9" providerId="ADAL" clId="{4E35858B-31C7-4B66-ACAE-24A24BF36124}" dt="2024-02-14T16:59:32.617" v="4428" actId="1076"/>
          <ac:cxnSpMkLst>
            <pc:docMk/>
            <pc:sldMk cId="1212474988" sldId="358"/>
            <ac:cxnSpMk id="21" creationId="{87E8E319-D12A-F8CC-AC8F-567FF3A5094B}"/>
          </ac:cxnSpMkLst>
        </pc:cxnChg>
        <pc:cxnChg chg="add del mod">
          <ac:chgData name="Jones, Kimberly (CDC/NCIRD/ID)" userId="d34782be-4633-4bcf-b4a0-68632ddb81c9" providerId="ADAL" clId="{4E35858B-31C7-4B66-ACAE-24A24BF36124}" dt="2024-02-14T17:00:39.767" v="4438" actId="478"/>
          <ac:cxnSpMkLst>
            <pc:docMk/>
            <pc:sldMk cId="1212474988" sldId="358"/>
            <ac:cxnSpMk id="26" creationId="{E3C4D9EC-127F-49A7-3970-9519F4FCB07F}"/>
          </ac:cxnSpMkLst>
        </pc:cxnChg>
        <pc:cxnChg chg="add mod">
          <ac:chgData name="Jones, Kimberly (CDC/NCIRD/ID)" userId="d34782be-4633-4bcf-b4a0-68632ddb81c9" providerId="ADAL" clId="{4E35858B-31C7-4B66-ACAE-24A24BF36124}" dt="2024-02-14T16:59:11.307" v="4421" actId="1076"/>
          <ac:cxnSpMkLst>
            <pc:docMk/>
            <pc:sldMk cId="1212474988" sldId="358"/>
            <ac:cxnSpMk id="29" creationId="{3028DDE9-DB32-B80A-3285-0E2C99EFA5EB}"/>
          </ac:cxnSpMkLst>
        </pc:cxnChg>
        <pc:cxnChg chg="add mod">
          <ac:chgData name="Jones, Kimberly (CDC/NCIRD/ID)" userId="d34782be-4633-4bcf-b4a0-68632ddb81c9" providerId="ADAL" clId="{4E35858B-31C7-4B66-ACAE-24A24BF36124}" dt="2024-02-14T16:59:07.753" v="4420" actId="1076"/>
          <ac:cxnSpMkLst>
            <pc:docMk/>
            <pc:sldMk cId="1212474988" sldId="358"/>
            <ac:cxnSpMk id="31" creationId="{428862F9-75C3-5D4F-1510-B9309B5F2013}"/>
          </ac:cxnSpMkLst>
        </pc:cxnChg>
        <pc:cxnChg chg="add mod">
          <ac:chgData name="Jones, Kimberly (CDC/NCIRD/ID)" userId="d34782be-4633-4bcf-b4a0-68632ddb81c9" providerId="ADAL" clId="{4E35858B-31C7-4B66-ACAE-24A24BF36124}" dt="2024-02-14T16:59:17.423" v="4423" actId="1076"/>
          <ac:cxnSpMkLst>
            <pc:docMk/>
            <pc:sldMk cId="1212474988" sldId="358"/>
            <ac:cxnSpMk id="33" creationId="{3FE29069-8ED1-4D40-F5A2-504C0B9E5749}"/>
          </ac:cxnSpMkLst>
        </pc:cxnChg>
        <pc:cxnChg chg="add mod">
          <ac:chgData name="Jones, Kimberly (CDC/NCIRD/ID)" userId="d34782be-4633-4bcf-b4a0-68632ddb81c9" providerId="ADAL" clId="{4E35858B-31C7-4B66-ACAE-24A24BF36124}" dt="2024-02-14T16:59:30.252" v="4427" actId="1076"/>
          <ac:cxnSpMkLst>
            <pc:docMk/>
            <pc:sldMk cId="1212474988" sldId="358"/>
            <ac:cxnSpMk id="35" creationId="{7D7AA426-ADAE-8E7F-7F09-C7A4971C206A}"/>
          </ac:cxnSpMkLst>
        </pc:cxnChg>
      </pc:sldChg>
      <pc:sldChg chg="addSp delSp modSp new del mod setBg modNotesTx">
        <pc:chgData name="Jones, Kimberly (CDC/NCIRD/ID)" userId="d34782be-4633-4bcf-b4a0-68632ddb81c9" providerId="ADAL" clId="{4E35858B-31C7-4B66-ACAE-24A24BF36124}" dt="2024-02-05T15:21:35.154" v="3566" actId="47"/>
        <pc:sldMkLst>
          <pc:docMk/>
          <pc:sldMk cId="1376591111" sldId="359"/>
        </pc:sldMkLst>
        <pc:spChg chg="mod">
          <ac:chgData name="Jones, Kimberly (CDC/NCIRD/ID)" userId="d34782be-4633-4bcf-b4a0-68632ddb81c9" providerId="ADAL" clId="{4E35858B-31C7-4B66-ACAE-24A24BF36124}" dt="2024-02-04T20:51:18.868" v="843" actId="26606"/>
          <ac:spMkLst>
            <pc:docMk/>
            <pc:sldMk cId="1376591111" sldId="359"/>
            <ac:spMk id="2" creationId="{81EEB14C-FEBC-DD16-2BE1-019BCF327CFC}"/>
          </ac:spMkLst>
        </pc:spChg>
        <pc:spChg chg="add del mod">
          <ac:chgData name="Jones, Kimberly (CDC/NCIRD/ID)" userId="d34782be-4633-4bcf-b4a0-68632ddb81c9" providerId="ADAL" clId="{4E35858B-31C7-4B66-ACAE-24A24BF36124}" dt="2024-02-04T20:51:18.868" v="843" actId="26606"/>
          <ac:spMkLst>
            <pc:docMk/>
            <pc:sldMk cId="1376591111" sldId="359"/>
            <ac:spMk id="3" creationId="{0CA8F85E-3C5B-96A8-232F-4F3969B2978E}"/>
          </ac:spMkLst>
        </pc:spChg>
        <pc:spChg chg="add del mod">
          <ac:chgData name="Jones, Kimberly (CDC/NCIRD/ID)" userId="d34782be-4633-4bcf-b4a0-68632ddb81c9" providerId="ADAL" clId="{4E35858B-31C7-4B66-ACAE-24A24BF36124}" dt="2024-02-04T20:50:22.786" v="824" actId="478"/>
          <ac:spMkLst>
            <pc:docMk/>
            <pc:sldMk cId="1376591111" sldId="359"/>
            <ac:spMk id="5" creationId="{9F0E4B6F-FB41-9DFD-0880-18F59A8A6EB0}"/>
          </ac:spMkLst>
        </pc:spChg>
        <pc:spChg chg="add del mod">
          <ac:chgData name="Jones, Kimberly (CDC/NCIRD/ID)" userId="d34782be-4633-4bcf-b4a0-68632ddb81c9" providerId="ADAL" clId="{4E35858B-31C7-4B66-ACAE-24A24BF36124}" dt="2024-02-04T20:50:41.185" v="828" actId="478"/>
          <ac:spMkLst>
            <pc:docMk/>
            <pc:sldMk cId="1376591111" sldId="359"/>
            <ac:spMk id="6" creationId="{441CD033-7FE3-FE0C-4DA2-53B18D68367F}"/>
          </ac:spMkLst>
        </pc:spChg>
        <pc:spChg chg="add del mod">
          <ac:chgData name="Jones, Kimberly (CDC/NCIRD/ID)" userId="d34782be-4633-4bcf-b4a0-68632ddb81c9" providerId="ADAL" clId="{4E35858B-31C7-4B66-ACAE-24A24BF36124}" dt="2024-02-04T20:50:25.607" v="825" actId="478"/>
          <ac:spMkLst>
            <pc:docMk/>
            <pc:sldMk cId="1376591111" sldId="359"/>
            <ac:spMk id="7" creationId="{08170685-819E-E09B-91E1-FAE3F77AF8A3}"/>
          </ac:spMkLst>
        </pc:spChg>
        <pc:spChg chg="add del">
          <ac:chgData name="Jones, Kimberly (CDC/NCIRD/ID)" userId="d34782be-4633-4bcf-b4a0-68632ddb81c9" providerId="ADAL" clId="{4E35858B-31C7-4B66-ACAE-24A24BF36124}" dt="2024-02-04T20:51:05.040" v="831" actId="26606"/>
          <ac:spMkLst>
            <pc:docMk/>
            <pc:sldMk cId="1376591111" sldId="359"/>
            <ac:spMk id="9" creationId="{4845A0EE-C4C8-4AE1-B3C6-1261368AC036}"/>
          </ac:spMkLst>
        </pc:spChg>
        <pc:spChg chg="add del">
          <ac:chgData name="Jones, Kimberly (CDC/NCIRD/ID)" userId="d34782be-4633-4bcf-b4a0-68632ddb81c9" providerId="ADAL" clId="{4E35858B-31C7-4B66-ACAE-24A24BF36124}" dt="2024-02-04T20:51:06.915" v="833" actId="26606"/>
          <ac:spMkLst>
            <pc:docMk/>
            <pc:sldMk cId="1376591111" sldId="359"/>
            <ac:spMk id="11" creationId="{52FFAF72-6204-4676-9C6F-9A4CC4D91805}"/>
          </ac:spMkLst>
        </pc:spChg>
        <pc:spChg chg="add del">
          <ac:chgData name="Jones, Kimberly (CDC/NCIRD/ID)" userId="d34782be-4633-4bcf-b4a0-68632ddb81c9" providerId="ADAL" clId="{4E35858B-31C7-4B66-ACAE-24A24BF36124}" dt="2024-02-04T20:51:06.915" v="833" actId="26606"/>
          <ac:spMkLst>
            <pc:docMk/>
            <pc:sldMk cId="1376591111" sldId="359"/>
            <ac:spMk id="12" creationId="{B7BD7FCF-A254-4A97-A15C-319B67622677}"/>
          </ac:spMkLst>
        </pc:spChg>
        <pc:spChg chg="add del">
          <ac:chgData name="Jones, Kimberly (CDC/NCIRD/ID)" userId="d34782be-4633-4bcf-b4a0-68632ddb81c9" providerId="ADAL" clId="{4E35858B-31C7-4B66-ACAE-24A24BF36124}" dt="2024-02-04T20:51:11.294" v="835" actId="26606"/>
          <ac:spMkLst>
            <pc:docMk/>
            <pc:sldMk cId="1376591111" sldId="359"/>
            <ac:spMk id="14" creationId="{A4AC5506-6312-4701-8D3C-40187889A947}"/>
          </ac:spMkLst>
        </pc:spChg>
        <pc:spChg chg="add del">
          <ac:chgData name="Jones, Kimberly (CDC/NCIRD/ID)" userId="d34782be-4633-4bcf-b4a0-68632ddb81c9" providerId="ADAL" clId="{4E35858B-31C7-4B66-ACAE-24A24BF36124}" dt="2024-02-04T20:51:12.982" v="837" actId="26606"/>
          <ac:spMkLst>
            <pc:docMk/>
            <pc:sldMk cId="1376591111" sldId="359"/>
            <ac:spMk id="17" creationId="{A3363022-C969-41E9-8EB2-E4C94908C1FA}"/>
          </ac:spMkLst>
        </pc:spChg>
        <pc:spChg chg="add del">
          <ac:chgData name="Jones, Kimberly (CDC/NCIRD/ID)" userId="d34782be-4633-4bcf-b4a0-68632ddb81c9" providerId="ADAL" clId="{4E35858B-31C7-4B66-ACAE-24A24BF36124}" dt="2024-02-04T20:51:12.982" v="837" actId="26606"/>
          <ac:spMkLst>
            <pc:docMk/>
            <pc:sldMk cId="1376591111" sldId="359"/>
            <ac:spMk id="18" creationId="{8D1AD6B3-BE88-4CEB-BA17-790657CC4729}"/>
          </ac:spMkLst>
        </pc:spChg>
        <pc:spChg chg="add del">
          <ac:chgData name="Jones, Kimberly (CDC/NCIRD/ID)" userId="d34782be-4633-4bcf-b4a0-68632ddb81c9" providerId="ADAL" clId="{4E35858B-31C7-4B66-ACAE-24A24BF36124}" dt="2024-02-04T20:51:14.003" v="839" actId="26606"/>
          <ac:spMkLst>
            <pc:docMk/>
            <pc:sldMk cId="1376591111" sldId="359"/>
            <ac:spMk id="21" creationId="{4845A0EE-C4C8-4AE1-B3C6-1261368AC036}"/>
          </ac:spMkLst>
        </pc:spChg>
        <pc:spChg chg="add del">
          <ac:chgData name="Jones, Kimberly (CDC/NCIRD/ID)" userId="d34782be-4633-4bcf-b4a0-68632ddb81c9" providerId="ADAL" clId="{4E35858B-31C7-4B66-ACAE-24A24BF36124}" dt="2024-02-04T20:51:15.655" v="841" actId="26606"/>
          <ac:spMkLst>
            <pc:docMk/>
            <pc:sldMk cId="1376591111" sldId="359"/>
            <ac:spMk id="23" creationId="{B7BD7FCF-A254-4A97-A15C-319B67622677}"/>
          </ac:spMkLst>
        </pc:spChg>
        <pc:spChg chg="add del">
          <ac:chgData name="Jones, Kimberly (CDC/NCIRD/ID)" userId="d34782be-4633-4bcf-b4a0-68632ddb81c9" providerId="ADAL" clId="{4E35858B-31C7-4B66-ACAE-24A24BF36124}" dt="2024-02-04T20:51:15.655" v="841" actId="26606"/>
          <ac:spMkLst>
            <pc:docMk/>
            <pc:sldMk cId="1376591111" sldId="359"/>
            <ac:spMk id="24" creationId="{52FFAF72-6204-4676-9C6F-9A4CC4D91805}"/>
          </ac:spMkLst>
        </pc:spChg>
        <pc:spChg chg="add del">
          <ac:chgData name="Jones, Kimberly (CDC/NCIRD/ID)" userId="d34782be-4633-4bcf-b4a0-68632ddb81c9" providerId="ADAL" clId="{4E35858B-31C7-4B66-ACAE-24A24BF36124}" dt="2024-02-04T20:51:18.868" v="843" actId="26606"/>
          <ac:spMkLst>
            <pc:docMk/>
            <pc:sldMk cId="1376591111" sldId="359"/>
            <ac:spMk id="26" creationId="{A4AC5506-6312-4701-8D3C-40187889A947}"/>
          </ac:spMkLst>
        </pc:spChg>
        <pc:grpChg chg="add del">
          <ac:chgData name="Jones, Kimberly (CDC/NCIRD/ID)" userId="d34782be-4633-4bcf-b4a0-68632ddb81c9" providerId="ADAL" clId="{4E35858B-31C7-4B66-ACAE-24A24BF36124}" dt="2024-02-04T20:51:12.982" v="837" actId="26606"/>
          <ac:grpSpMkLst>
            <pc:docMk/>
            <pc:sldMk cId="1376591111" sldId="359"/>
            <ac:grpSpMk id="13" creationId="{89D1390B-7E13-4B4F-9CB2-391063412E54}"/>
          </ac:grpSpMkLst>
        </pc:grpChg>
        <pc:graphicFrameChg chg="add mod modGraphic">
          <ac:chgData name="Jones, Kimberly (CDC/NCIRD/ID)" userId="d34782be-4633-4bcf-b4a0-68632ddb81c9" providerId="ADAL" clId="{4E35858B-31C7-4B66-ACAE-24A24BF36124}" dt="2024-02-04T20:51:28.120" v="845" actId="14100"/>
          <ac:graphicFrameMkLst>
            <pc:docMk/>
            <pc:sldMk cId="1376591111" sldId="359"/>
            <ac:graphicFrameMk id="4" creationId="{71AEBEAD-8745-471D-DFBB-E490CDA72CEF}"/>
          </ac:graphicFrameMkLst>
        </pc:graphicFrameChg>
      </pc:sldChg>
      <pc:sldChg chg="add del">
        <pc:chgData name="Jones, Kimberly (CDC/NCIRD/ID)" userId="d34782be-4633-4bcf-b4a0-68632ddb81c9" providerId="ADAL" clId="{4E35858B-31C7-4B66-ACAE-24A24BF36124}" dt="2024-02-04T20:40:28.216" v="745" actId="47"/>
        <pc:sldMkLst>
          <pc:docMk/>
          <pc:sldMk cId="2861558392" sldId="359"/>
        </pc:sldMkLst>
      </pc:sldChg>
      <pc:sldChg chg="addSp delSp modSp new del mod ord setBg modNotesTx">
        <pc:chgData name="Jones, Kimberly (CDC/NCIRD/ID)" userId="d34782be-4633-4bcf-b4a0-68632ddb81c9" providerId="ADAL" clId="{4E35858B-31C7-4B66-ACAE-24A24BF36124}" dt="2024-02-09T16:51:18.061" v="4290" actId="2696"/>
        <pc:sldMkLst>
          <pc:docMk/>
          <pc:sldMk cId="1696340896" sldId="360"/>
        </pc:sldMkLst>
        <pc:spChg chg="mod">
          <ac:chgData name="Jones, Kimberly (CDC/NCIRD/ID)" userId="d34782be-4633-4bcf-b4a0-68632ddb81c9" providerId="ADAL" clId="{4E35858B-31C7-4B66-ACAE-24A24BF36124}" dt="2024-02-04T20:52:23.108" v="862" actId="255"/>
          <ac:spMkLst>
            <pc:docMk/>
            <pc:sldMk cId="1696340896" sldId="360"/>
            <ac:spMk id="2" creationId="{1C572D0D-E097-3127-F0CD-8C6573ABFB31}"/>
          </ac:spMkLst>
        </pc:spChg>
        <pc:spChg chg="mod">
          <ac:chgData name="Jones, Kimberly (CDC/NCIRD/ID)" userId="d34782be-4633-4bcf-b4a0-68632ddb81c9" providerId="ADAL" clId="{4E35858B-31C7-4B66-ACAE-24A24BF36124}" dt="2024-02-04T20:51:49.690" v="847" actId="26606"/>
          <ac:spMkLst>
            <pc:docMk/>
            <pc:sldMk cId="1696340896" sldId="360"/>
            <ac:spMk id="3" creationId="{7AA7050F-D298-3F5A-C4A5-12764C708232}"/>
          </ac:spMkLst>
        </pc:spChg>
        <pc:spChg chg="add mod">
          <ac:chgData name="Jones, Kimberly (CDC/NCIRD/ID)" userId="d34782be-4633-4bcf-b4a0-68632ddb81c9" providerId="ADAL" clId="{4E35858B-31C7-4B66-ACAE-24A24BF36124}" dt="2024-02-09T16:33:53.790" v="4251" actId="1076"/>
          <ac:spMkLst>
            <pc:docMk/>
            <pc:sldMk cId="1696340896" sldId="360"/>
            <ac:spMk id="5" creationId="{F94EEC81-F60E-5257-60DD-B12F7F041E7F}"/>
          </ac:spMkLst>
        </pc:spChg>
        <pc:spChg chg="add mod">
          <ac:chgData name="Jones, Kimberly (CDC/NCIRD/ID)" userId="d34782be-4633-4bcf-b4a0-68632ddb81c9" providerId="ADAL" clId="{4E35858B-31C7-4B66-ACAE-24A24BF36124}" dt="2024-02-09T16:32:42.103" v="4250" actId="14100"/>
          <ac:spMkLst>
            <pc:docMk/>
            <pc:sldMk cId="1696340896" sldId="360"/>
            <ac:spMk id="6" creationId="{CF2E3BFF-8194-F698-85BC-A9A586861D2B}"/>
          </ac:spMkLst>
        </pc:spChg>
        <pc:spChg chg="add mod">
          <ac:chgData name="Jones, Kimberly (CDC/NCIRD/ID)" userId="d34782be-4633-4bcf-b4a0-68632ddb81c9" providerId="ADAL" clId="{4E35858B-31C7-4B66-ACAE-24A24BF36124}" dt="2024-02-09T16:40:28.978" v="4265"/>
          <ac:spMkLst>
            <pc:docMk/>
            <pc:sldMk cId="1696340896" sldId="360"/>
            <ac:spMk id="7" creationId="{9BC03D6B-93E1-978C-2E1D-952258467845}"/>
          </ac:spMkLst>
        </pc:spChg>
        <pc:spChg chg="add">
          <ac:chgData name="Jones, Kimberly (CDC/NCIRD/ID)" userId="d34782be-4633-4bcf-b4a0-68632ddb81c9" providerId="ADAL" clId="{4E35858B-31C7-4B66-ACAE-24A24BF36124}" dt="2024-02-04T20:51:49.690" v="847" actId="26606"/>
          <ac:spMkLst>
            <pc:docMk/>
            <pc:sldMk cId="1696340896" sldId="360"/>
            <ac:spMk id="8" creationId="{1B15ED52-F352-441B-82BF-E0EA34836D08}"/>
          </ac:spMkLst>
        </pc:spChg>
        <pc:spChg chg="add">
          <ac:chgData name="Jones, Kimberly (CDC/NCIRD/ID)" userId="d34782be-4633-4bcf-b4a0-68632ddb81c9" providerId="ADAL" clId="{4E35858B-31C7-4B66-ACAE-24A24BF36124}" dt="2024-02-04T20:51:49.690" v="847" actId="26606"/>
          <ac:spMkLst>
            <pc:docMk/>
            <pc:sldMk cId="1696340896" sldId="360"/>
            <ac:spMk id="10" creationId="{3B2E3793-BFE6-45A2-9B7B-E18844431C99}"/>
          </ac:spMkLst>
        </pc:spChg>
        <pc:spChg chg="add">
          <ac:chgData name="Jones, Kimberly (CDC/NCIRD/ID)" userId="d34782be-4633-4bcf-b4a0-68632ddb81c9" providerId="ADAL" clId="{4E35858B-31C7-4B66-ACAE-24A24BF36124}" dt="2024-02-04T20:51:49.690" v="847" actId="26606"/>
          <ac:spMkLst>
            <pc:docMk/>
            <pc:sldMk cId="1696340896" sldId="360"/>
            <ac:spMk id="12" creationId="{BC4C4868-CB8F-4AF9-9CDB-8108F2C19B67}"/>
          </ac:spMkLst>
        </pc:spChg>
        <pc:spChg chg="add">
          <ac:chgData name="Jones, Kimberly (CDC/NCIRD/ID)" userId="d34782be-4633-4bcf-b4a0-68632ddb81c9" providerId="ADAL" clId="{4E35858B-31C7-4B66-ACAE-24A24BF36124}" dt="2024-02-04T20:51:49.690" v="847" actId="26606"/>
          <ac:spMkLst>
            <pc:docMk/>
            <pc:sldMk cId="1696340896" sldId="360"/>
            <ac:spMk id="14" creationId="{375E0459-6403-40CD-989D-56A4407CA12E}"/>
          </ac:spMkLst>
        </pc:spChg>
        <pc:spChg chg="add">
          <ac:chgData name="Jones, Kimberly (CDC/NCIRD/ID)" userId="d34782be-4633-4bcf-b4a0-68632ddb81c9" providerId="ADAL" clId="{4E35858B-31C7-4B66-ACAE-24A24BF36124}" dt="2024-02-04T20:51:49.690" v="847" actId="26606"/>
          <ac:spMkLst>
            <pc:docMk/>
            <pc:sldMk cId="1696340896" sldId="360"/>
            <ac:spMk id="16" creationId="{53E5B1A8-3AC9-4BD1-9BBC-78CA94F2D1BA}"/>
          </ac:spMkLst>
        </pc:spChg>
        <pc:graphicFrameChg chg="add del mod modGraphic">
          <ac:chgData name="Jones, Kimberly (CDC/NCIRD/ID)" userId="d34782be-4633-4bcf-b4a0-68632ddb81c9" providerId="ADAL" clId="{4E35858B-31C7-4B66-ACAE-24A24BF36124}" dt="2024-02-09T16:45:43.490" v="4289" actId="14100"/>
          <ac:graphicFrameMkLst>
            <pc:docMk/>
            <pc:sldMk cId="1696340896" sldId="360"/>
            <ac:graphicFrameMk id="4" creationId="{F249ABC0-D6BB-8C36-8F89-9D1A95BC580B}"/>
          </ac:graphicFrameMkLst>
        </pc:graphicFrameChg>
      </pc:sldChg>
      <pc:sldChg chg="addSp delSp modSp add mod setBg setClrOvrMap modNotesTx">
        <pc:chgData name="Jones, Kimberly (CDC/NCIRD/ID)" userId="d34782be-4633-4bcf-b4a0-68632ddb81c9" providerId="ADAL" clId="{4E35858B-31C7-4B66-ACAE-24A24BF36124}" dt="2024-03-03T08:01:25.034" v="15273" actId="1076"/>
        <pc:sldMkLst>
          <pc:docMk/>
          <pc:sldMk cId="3557021674" sldId="361"/>
        </pc:sldMkLst>
        <pc:spChg chg="mod">
          <ac:chgData name="Jones, Kimberly (CDC/NCIRD/ID)" userId="d34782be-4633-4bcf-b4a0-68632ddb81c9" providerId="ADAL" clId="{4E35858B-31C7-4B66-ACAE-24A24BF36124}" dt="2024-03-03T08:01:25.034" v="15273" actId="1076"/>
          <ac:spMkLst>
            <pc:docMk/>
            <pc:sldMk cId="3557021674" sldId="361"/>
            <ac:spMk id="2" creationId="{D8F353A8-E40B-47F4-41F2-EF360D2F8178}"/>
          </ac:spMkLst>
        </pc:spChg>
        <pc:spChg chg="add mod">
          <ac:chgData name="Jones, Kimberly (CDC/NCIRD/ID)" userId="d34782be-4633-4bcf-b4a0-68632ddb81c9" providerId="ADAL" clId="{4E35858B-31C7-4B66-ACAE-24A24BF36124}" dt="2024-02-09T16:54:30.909" v="4317" actId="20577"/>
          <ac:spMkLst>
            <pc:docMk/>
            <pc:sldMk cId="3557021674" sldId="361"/>
            <ac:spMk id="3" creationId="{93B41F9F-6265-CBE4-380F-516688BB1D6D}"/>
          </ac:spMkLst>
        </pc:spChg>
        <pc:spChg chg="add del">
          <ac:chgData name="Jones, Kimberly (CDC/NCIRD/ID)" userId="d34782be-4633-4bcf-b4a0-68632ddb81c9" providerId="ADAL" clId="{4E35858B-31C7-4B66-ACAE-24A24BF36124}" dt="2024-02-05T15:04:34.600" v="2092" actId="26606"/>
          <ac:spMkLst>
            <pc:docMk/>
            <pc:sldMk cId="3557021674" sldId="361"/>
            <ac:spMk id="17" creationId="{A8384FB5-9ADC-4DDC-881B-597D56F5B15D}"/>
          </ac:spMkLst>
        </pc:spChg>
        <pc:spChg chg="add del">
          <ac:chgData name="Jones, Kimberly (CDC/NCIRD/ID)" userId="d34782be-4633-4bcf-b4a0-68632ddb81c9" providerId="ADAL" clId="{4E35858B-31C7-4B66-ACAE-24A24BF36124}" dt="2024-02-05T15:04:34.600" v="2092" actId="26606"/>
          <ac:spMkLst>
            <pc:docMk/>
            <pc:sldMk cId="3557021674" sldId="361"/>
            <ac:spMk id="19" creationId="{91E5A9A7-95C6-4F4F-B00E-C82E07FE62EF}"/>
          </ac:spMkLst>
        </pc:spChg>
        <pc:spChg chg="add del">
          <ac:chgData name="Jones, Kimberly (CDC/NCIRD/ID)" userId="d34782be-4633-4bcf-b4a0-68632ddb81c9" providerId="ADAL" clId="{4E35858B-31C7-4B66-ACAE-24A24BF36124}" dt="2024-02-05T15:04:34.600" v="2092" actId="26606"/>
          <ac:spMkLst>
            <pc:docMk/>
            <pc:sldMk cId="3557021674" sldId="361"/>
            <ac:spMk id="21" creationId="{D07DD2DE-F619-49DD-B5E7-03A290FF4ED1}"/>
          </ac:spMkLst>
        </pc:spChg>
        <pc:spChg chg="add del">
          <ac:chgData name="Jones, Kimberly (CDC/NCIRD/ID)" userId="d34782be-4633-4bcf-b4a0-68632ddb81c9" providerId="ADAL" clId="{4E35858B-31C7-4B66-ACAE-24A24BF36124}" dt="2024-02-05T15:04:34.600" v="2092" actId="26606"/>
          <ac:spMkLst>
            <pc:docMk/>
            <pc:sldMk cId="3557021674" sldId="361"/>
            <ac:spMk id="23" creationId="{85149191-5F60-4A28-AAFF-039F96B0F3EC}"/>
          </ac:spMkLst>
        </pc:spChg>
        <pc:spChg chg="add del">
          <ac:chgData name="Jones, Kimberly (CDC/NCIRD/ID)" userId="d34782be-4633-4bcf-b4a0-68632ddb81c9" providerId="ADAL" clId="{4E35858B-31C7-4B66-ACAE-24A24BF36124}" dt="2024-02-05T15:04:34.600" v="2092" actId="26606"/>
          <ac:spMkLst>
            <pc:docMk/>
            <pc:sldMk cId="3557021674" sldId="361"/>
            <ac:spMk id="25" creationId="{F8260ED5-17F7-4158-B241-D51DD4CF1B7E}"/>
          </ac:spMkLst>
        </pc:spChg>
        <pc:spChg chg="add">
          <ac:chgData name="Jones, Kimberly (CDC/NCIRD/ID)" userId="d34782be-4633-4bcf-b4a0-68632ddb81c9" providerId="ADAL" clId="{4E35858B-31C7-4B66-ACAE-24A24BF36124}" dt="2024-02-05T15:04:34.600" v="2092" actId="26606"/>
          <ac:spMkLst>
            <pc:docMk/>
            <pc:sldMk cId="3557021674" sldId="361"/>
            <ac:spMk id="27" creationId="{A8384FB5-9ADC-4DDC-881B-597D56F5B15D}"/>
          </ac:spMkLst>
        </pc:spChg>
        <pc:spChg chg="add">
          <ac:chgData name="Jones, Kimberly (CDC/NCIRD/ID)" userId="d34782be-4633-4bcf-b4a0-68632ddb81c9" providerId="ADAL" clId="{4E35858B-31C7-4B66-ACAE-24A24BF36124}" dt="2024-02-05T15:04:34.600" v="2092" actId="26606"/>
          <ac:spMkLst>
            <pc:docMk/>
            <pc:sldMk cId="3557021674" sldId="361"/>
            <ac:spMk id="28" creationId="{91E5A9A7-95C6-4F4F-B00E-C82E07FE62EF}"/>
          </ac:spMkLst>
        </pc:spChg>
        <pc:spChg chg="add">
          <ac:chgData name="Jones, Kimberly (CDC/NCIRD/ID)" userId="d34782be-4633-4bcf-b4a0-68632ddb81c9" providerId="ADAL" clId="{4E35858B-31C7-4B66-ACAE-24A24BF36124}" dt="2024-02-05T15:04:34.600" v="2092" actId="26606"/>
          <ac:spMkLst>
            <pc:docMk/>
            <pc:sldMk cId="3557021674" sldId="361"/>
            <ac:spMk id="29" creationId="{D07DD2DE-F619-49DD-B5E7-03A290FF4ED1}"/>
          </ac:spMkLst>
        </pc:spChg>
        <pc:spChg chg="add del">
          <ac:chgData name="Jones, Kimberly (CDC/NCIRD/ID)" userId="d34782be-4633-4bcf-b4a0-68632ddb81c9" providerId="ADAL" clId="{4E35858B-31C7-4B66-ACAE-24A24BF36124}" dt="2024-02-05T15:04:05.056" v="2077" actId="26606"/>
          <ac:spMkLst>
            <pc:docMk/>
            <pc:sldMk cId="3557021674" sldId="361"/>
            <ac:spMk id="30" creationId="{C4285719-470E-454C-AF62-8323075F1F5B}"/>
          </ac:spMkLst>
        </pc:spChg>
        <pc:spChg chg="add">
          <ac:chgData name="Jones, Kimberly (CDC/NCIRD/ID)" userId="d34782be-4633-4bcf-b4a0-68632ddb81c9" providerId="ADAL" clId="{4E35858B-31C7-4B66-ACAE-24A24BF36124}" dt="2024-02-05T15:04:34.600" v="2092" actId="26606"/>
          <ac:spMkLst>
            <pc:docMk/>
            <pc:sldMk cId="3557021674" sldId="361"/>
            <ac:spMk id="31" creationId="{85149191-5F60-4A28-AAFF-039F96B0F3EC}"/>
          </ac:spMkLst>
        </pc:spChg>
        <pc:spChg chg="add del">
          <ac:chgData name="Jones, Kimberly (CDC/NCIRD/ID)" userId="d34782be-4633-4bcf-b4a0-68632ddb81c9" providerId="ADAL" clId="{4E35858B-31C7-4B66-ACAE-24A24BF36124}" dt="2024-02-05T15:04:05.056" v="2077" actId="26606"/>
          <ac:spMkLst>
            <pc:docMk/>
            <pc:sldMk cId="3557021674" sldId="361"/>
            <ac:spMk id="32" creationId="{CD9FE4EF-C4D8-49A0-B2FF-81D8DB7D8A24}"/>
          </ac:spMkLst>
        </pc:spChg>
        <pc:spChg chg="add">
          <ac:chgData name="Jones, Kimberly (CDC/NCIRD/ID)" userId="d34782be-4633-4bcf-b4a0-68632ddb81c9" providerId="ADAL" clId="{4E35858B-31C7-4B66-ACAE-24A24BF36124}" dt="2024-02-05T15:04:34.600" v="2092" actId="26606"/>
          <ac:spMkLst>
            <pc:docMk/>
            <pc:sldMk cId="3557021674" sldId="361"/>
            <ac:spMk id="33" creationId="{F8260ED5-17F7-4158-B241-D51DD4CF1B7E}"/>
          </ac:spMkLst>
        </pc:spChg>
        <pc:spChg chg="add del">
          <ac:chgData name="Jones, Kimberly (CDC/NCIRD/ID)" userId="d34782be-4633-4bcf-b4a0-68632ddb81c9" providerId="ADAL" clId="{4E35858B-31C7-4B66-ACAE-24A24BF36124}" dt="2024-02-05T15:04:05.056" v="2077" actId="26606"/>
          <ac:spMkLst>
            <pc:docMk/>
            <pc:sldMk cId="3557021674" sldId="361"/>
            <ac:spMk id="34" creationId="{4300840D-0A0B-4512-BACA-B439D5B9C57C}"/>
          </ac:spMkLst>
        </pc:spChg>
        <pc:spChg chg="add del">
          <ac:chgData name="Jones, Kimberly (CDC/NCIRD/ID)" userId="d34782be-4633-4bcf-b4a0-68632ddb81c9" providerId="ADAL" clId="{4E35858B-31C7-4B66-ACAE-24A24BF36124}" dt="2024-02-05T15:04:05.056" v="2077" actId="26606"/>
          <ac:spMkLst>
            <pc:docMk/>
            <pc:sldMk cId="3557021674" sldId="361"/>
            <ac:spMk id="36" creationId="{D2B78728-A580-49A7-84F9-6EF6F583ADE0}"/>
          </ac:spMkLst>
        </pc:spChg>
        <pc:spChg chg="add del">
          <ac:chgData name="Jones, Kimberly (CDC/NCIRD/ID)" userId="d34782be-4633-4bcf-b4a0-68632ddb81c9" providerId="ADAL" clId="{4E35858B-31C7-4B66-ACAE-24A24BF36124}" dt="2024-02-05T15:04:05.056" v="2077" actId="26606"/>
          <ac:spMkLst>
            <pc:docMk/>
            <pc:sldMk cId="3557021674" sldId="361"/>
            <ac:spMk id="38" creationId="{38FAA1A1-D861-433F-88FA-1E9D6FD31D11}"/>
          </ac:spMkLst>
        </pc:spChg>
        <pc:spChg chg="add del">
          <ac:chgData name="Jones, Kimberly (CDC/NCIRD/ID)" userId="d34782be-4633-4bcf-b4a0-68632ddb81c9" providerId="ADAL" clId="{4E35858B-31C7-4B66-ACAE-24A24BF36124}" dt="2024-02-05T15:04:05.056" v="2077" actId="26606"/>
          <ac:spMkLst>
            <pc:docMk/>
            <pc:sldMk cId="3557021674" sldId="361"/>
            <ac:spMk id="40" creationId="{8D71EDA1-87BF-4D5D-AB79-F346FD19278A}"/>
          </ac:spMkLst>
        </pc:spChg>
        <pc:spChg chg="add del">
          <ac:chgData name="Jones, Kimberly (CDC/NCIRD/ID)" userId="d34782be-4633-4bcf-b4a0-68632ddb81c9" providerId="ADAL" clId="{4E35858B-31C7-4B66-ACAE-24A24BF36124}" dt="2024-02-05T15:04:08.172" v="2079" actId="26606"/>
          <ac:spMkLst>
            <pc:docMk/>
            <pc:sldMk cId="3557021674" sldId="361"/>
            <ac:spMk id="42" creationId="{D12DDE76-C203-4047-9998-63900085B5E8}"/>
          </ac:spMkLst>
        </pc:spChg>
        <pc:spChg chg="add del">
          <ac:chgData name="Jones, Kimberly (CDC/NCIRD/ID)" userId="d34782be-4633-4bcf-b4a0-68632ddb81c9" providerId="ADAL" clId="{4E35858B-31C7-4B66-ACAE-24A24BF36124}" dt="2024-02-05T15:04:11.766" v="2081" actId="26606"/>
          <ac:spMkLst>
            <pc:docMk/>
            <pc:sldMk cId="3557021674" sldId="361"/>
            <ac:spMk id="44" creationId="{A8384FB5-9ADC-4DDC-881B-597D56F5B15D}"/>
          </ac:spMkLst>
        </pc:spChg>
        <pc:spChg chg="add del">
          <ac:chgData name="Jones, Kimberly (CDC/NCIRD/ID)" userId="d34782be-4633-4bcf-b4a0-68632ddb81c9" providerId="ADAL" clId="{4E35858B-31C7-4B66-ACAE-24A24BF36124}" dt="2024-02-05T15:04:11.766" v="2081" actId="26606"/>
          <ac:spMkLst>
            <pc:docMk/>
            <pc:sldMk cId="3557021674" sldId="361"/>
            <ac:spMk id="45" creationId="{91E5A9A7-95C6-4F4F-B00E-C82E07FE62EF}"/>
          </ac:spMkLst>
        </pc:spChg>
        <pc:spChg chg="add del">
          <ac:chgData name="Jones, Kimberly (CDC/NCIRD/ID)" userId="d34782be-4633-4bcf-b4a0-68632ddb81c9" providerId="ADAL" clId="{4E35858B-31C7-4B66-ACAE-24A24BF36124}" dt="2024-02-05T15:04:11.766" v="2081" actId="26606"/>
          <ac:spMkLst>
            <pc:docMk/>
            <pc:sldMk cId="3557021674" sldId="361"/>
            <ac:spMk id="46" creationId="{D07DD2DE-F619-49DD-B5E7-03A290FF4ED1}"/>
          </ac:spMkLst>
        </pc:spChg>
        <pc:spChg chg="add del">
          <ac:chgData name="Jones, Kimberly (CDC/NCIRD/ID)" userId="d34782be-4633-4bcf-b4a0-68632ddb81c9" providerId="ADAL" clId="{4E35858B-31C7-4B66-ACAE-24A24BF36124}" dt="2024-02-05T15:04:11.766" v="2081" actId="26606"/>
          <ac:spMkLst>
            <pc:docMk/>
            <pc:sldMk cId="3557021674" sldId="361"/>
            <ac:spMk id="47" creationId="{85149191-5F60-4A28-AAFF-039F96B0F3EC}"/>
          </ac:spMkLst>
        </pc:spChg>
        <pc:spChg chg="add del">
          <ac:chgData name="Jones, Kimberly (CDC/NCIRD/ID)" userId="d34782be-4633-4bcf-b4a0-68632ddb81c9" providerId="ADAL" clId="{4E35858B-31C7-4B66-ACAE-24A24BF36124}" dt="2024-02-05T15:04:11.766" v="2081" actId="26606"/>
          <ac:spMkLst>
            <pc:docMk/>
            <pc:sldMk cId="3557021674" sldId="361"/>
            <ac:spMk id="48" creationId="{F8260ED5-17F7-4158-B241-D51DD4CF1B7E}"/>
          </ac:spMkLst>
        </pc:spChg>
        <pc:spChg chg="add del">
          <ac:chgData name="Jones, Kimberly (CDC/NCIRD/ID)" userId="d34782be-4633-4bcf-b4a0-68632ddb81c9" providerId="ADAL" clId="{4E35858B-31C7-4B66-ACAE-24A24BF36124}" dt="2024-02-05T15:04:19.221" v="2083" actId="26606"/>
          <ac:spMkLst>
            <pc:docMk/>
            <pc:sldMk cId="3557021674" sldId="361"/>
            <ac:spMk id="50" creationId="{2E17E911-875F-4DE5-8699-99D9F1805A5D}"/>
          </ac:spMkLst>
        </pc:spChg>
        <pc:spChg chg="add del">
          <ac:chgData name="Jones, Kimberly (CDC/NCIRD/ID)" userId="d34782be-4633-4bcf-b4a0-68632ddb81c9" providerId="ADAL" clId="{4E35858B-31C7-4B66-ACAE-24A24BF36124}" dt="2024-02-05T15:04:19.221" v="2083" actId="26606"/>
          <ac:spMkLst>
            <pc:docMk/>
            <pc:sldMk cId="3557021674" sldId="361"/>
            <ac:spMk id="51" creationId="{CD9FE4EF-C4D8-49A0-B2FF-81D8DB7D8A24}"/>
          </ac:spMkLst>
        </pc:spChg>
        <pc:spChg chg="add del">
          <ac:chgData name="Jones, Kimberly (CDC/NCIRD/ID)" userId="d34782be-4633-4bcf-b4a0-68632ddb81c9" providerId="ADAL" clId="{4E35858B-31C7-4B66-ACAE-24A24BF36124}" dt="2024-02-05T15:04:19.221" v="2083" actId="26606"/>
          <ac:spMkLst>
            <pc:docMk/>
            <pc:sldMk cId="3557021674" sldId="361"/>
            <ac:spMk id="52" creationId="{4300840D-0A0B-4512-BACA-B439D5B9C57C}"/>
          </ac:spMkLst>
        </pc:spChg>
        <pc:spChg chg="add del">
          <ac:chgData name="Jones, Kimberly (CDC/NCIRD/ID)" userId="d34782be-4633-4bcf-b4a0-68632ddb81c9" providerId="ADAL" clId="{4E35858B-31C7-4B66-ACAE-24A24BF36124}" dt="2024-02-05T15:04:19.221" v="2083" actId="26606"/>
          <ac:spMkLst>
            <pc:docMk/>
            <pc:sldMk cId="3557021674" sldId="361"/>
            <ac:spMk id="53" creationId="{D2B78728-A580-49A7-84F9-6EF6F583ADE0}"/>
          </ac:spMkLst>
        </pc:spChg>
        <pc:spChg chg="add del">
          <ac:chgData name="Jones, Kimberly (CDC/NCIRD/ID)" userId="d34782be-4633-4bcf-b4a0-68632ddb81c9" providerId="ADAL" clId="{4E35858B-31C7-4B66-ACAE-24A24BF36124}" dt="2024-02-05T15:04:19.221" v="2083" actId="26606"/>
          <ac:spMkLst>
            <pc:docMk/>
            <pc:sldMk cId="3557021674" sldId="361"/>
            <ac:spMk id="54" creationId="{38FAA1A1-D861-433F-88FA-1E9D6FD31D11}"/>
          </ac:spMkLst>
        </pc:spChg>
        <pc:spChg chg="add del">
          <ac:chgData name="Jones, Kimberly (CDC/NCIRD/ID)" userId="d34782be-4633-4bcf-b4a0-68632ddb81c9" providerId="ADAL" clId="{4E35858B-31C7-4B66-ACAE-24A24BF36124}" dt="2024-02-05T15:04:19.221" v="2083" actId="26606"/>
          <ac:spMkLst>
            <pc:docMk/>
            <pc:sldMk cId="3557021674" sldId="361"/>
            <ac:spMk id="55" creationId="{8D71EDA1-87BF-4D5D-AB79-F346FD19278A}"/>
          </ac:spMkLst>
        </pc:spChg>
        <pc:spChg chg="add del">
          <ac:chgData name="Jones, Kimberly (CDC/NCIRD/ID)" userId="d34782be-4633-4bcf-b4a0-68632ddb81c9" providerId="ADAL" clId="{4E35858B-31C7-4B66-ACAE-24A24BF36124}" dt="2024-02-05T15:04:28.061" v="2085" actId="26606"/>
          <ac:spMkLst>
            <pc:docMk/>
            <pc:sldMk cId="3557021674" sldId="361"/>
            <ac:spMk id="57" creationId="{1707FC24-6981-43D9-B525-C7832BA22463}"/>
          </ac:spMkLst>
        </pc:spChg>
        <pc:spChg chg="add del">
          <ac:chgData name="Jones, Kimberly (CDC/NCIRD/ID)" userId="d34782be-4633-4bcf-b4a0-68632ddb81c9" providerId="ADAL" clId="{4E35858B-31C7-4B66-ACAE-24A24BF36124}" dt="2024-02-05T15:04:29.654" v="2087" actId="26606"/>
          <ac:spMkLst>
            <pc:docMk/>
            <pc:sldMk cId="3557021674" sldId="361"/>
            <ac:spMk id="59" creationId="{2E17E911-875F-4DE5-8699-99D9F1805A5D}"/>
          </ac:spMkLst>
        </pc:spChg>
        <pc:spChg chg="add del">
          <ac:chgData name="Jones, Kimberly (CDC/NCIRD/ID)" userId="d34782be-4633-4bcf-b4a0-68632ddb81c9" providerId="ADAL" clId="{4E35858B-31C7-4B66-ACAE-24A24BF36124}" dt="2024-02-05T15:04:29.654" v="2087" actId="26606"/>
          <ac:spMkLst>
            <pc:docMk/>
            <pc:sldMk cId="3557021674" sldId="361"/>
            <ac:spMk id="60" creationId="{CD9FE4EF-C4D8-49A0-B2FF-81D8DB7D8A24}"/>
          </ac:spMkLst>
        </pc:spChg>
        <pc:spChg chg="add del">
          <ac:chgData name="Jones, Kimberly (CDC/NCIRD/ID)" userId="d34782be-4633-4bcf-b4a0-68632ddb81c9" providerId="ADAL" clId="{4E35858B-31C7-4B66-ACAE-24A24BF36124}" dt="2024-02-05T15:04:29.654" v="2087" actId="26606"/>
          <ac:spMkLst>
            <pc:docMk/>
            <pc:sldMk cId="3557021674" sldId="361"/>
            <ac:spMk id="61" creationId="{4300840D-0A0B-4512-BACA-B439D5B9C57C}"/>
          </ac:spMkLst>
        </pc:spChg>
        <pc:spChg chg="add del">
          <ac:chgData name="Jones, Kimberly (CDC/NCIRD/ID)" userId="d34782be-4633-4bcf-b4a0-68632ddb81c9" providerId="ADAL" clId="{4E35858B-31C7-4B66-ACAE-24A24BF36124}" dt="2024-02-05T15:04:29.654" v="2087" actId="26606"/>
          <ac:spMkLst>
            <pc:docMk/>
            <pc:sldMk cId="3557021674" sldId="361"/>
            <ac:spMk id="62" creationId="{D2B78728-A580-49A7-84F9-6EF6F583ADE0}"/>
          </ac:spMkLst>
        </pc:spChg>
        <pc:spChg chg="add del">
          <ac:chgData name="Jones, Kimberly (CDC/NCIRD/ID)" userId="d34782be-4633-4bcf-b4a0-68632ddb81c9" providerId="ADAL" clId="{4E35858B-31C7-4B66-ACAE-24A24BF36124}" dt="2024-02-05T15:04:29.654" v="2087" actId="26606"/>
          <ac:spMkLst>
            <pc:docMk/>
            <pc:sldMk cId="3557021674" sldId="361"/>
            <ac:spMk id="63" creationId="{38FAA1A1-D861-433F-88FA-1E9D6FD31D11}"/>
          </ac:spMkLst>
        </pc:spChg>
        <pc:spChg chg="add del">
          <ac:chgData name="Jones, Kimberly (CDC/NCIRD/ID)" userId="d34782be-4633-4bcf-b4a0-68632ddb81c9" providerId="ADAL" clId="{4E35858B-31C7-4B66-ACAE-24A24BF36124}" dt="2024-02-05T15:04:29.654" v="2087" actId="26606"/>
          <ac:spMkLst>
            <pc:docMk/>
            <pc:sldMk cId="3557021674" sldId="361"/>
            <ac:spMk id="64" creationId="{8D71EDA1-87BF-4D5D-AB79-F346FD19278A}"/>
          </ac:spMkLst>
        </pc:spChg>
        <pc:spChg chg="add del">
          <ac:chgData name="Jones, Kimberly (CDC/NCIRD/ID)" userId="d34782be-4633-4bcf-b4a0-68632ddb81c9" providerId="ADAL" clId="{4E35858B-31C7-4B66-ACAE-24A24BF36124}" dt="2024-02-05T15:04:31.413" v="2089" actId="26606"/>
          <ac:spMkLst>
            <pc:docMk/>
            <pc:sldMk cId="3557021674" sldId="361"/>
            <ac:spMk id="66" creationId="{21ED5FCA-9564-42B4-9F52-2CCED8ED60CA}"/>
          </ac:spMkLst>
        </pc:spChg>
        <pc:spChg chg="add del">
          <ac:chgData name="Jones, Kimberly (CDC/NCIRD/ID)" userId="d34782be-4633-4bcf-b4a0-68632ddb81c9" providerId="ADAL" clId="{4E35858B-31C7-4B66-ACAE-24A24BF36124}" dt="2024-02-05T15:04:31.413" v="2089" actId="26606"/>
          <ac:spMkLst>
            <pc:docMk/>
            <pc:sldMk cId="3557021674" sldId="361"/>
            <ac:spMk id="67" creationId="{081E4A58-353D-44AE-B2FC-2A74E2E400F7}"/>
          </ac:spMkLst>
        </pc:spChg>
        <pc:graphicFrameChg chg="add del mod modGraphic">
          <ac:chgData name="Jones, Kimberly (CDC/NCIRD/ID)" userId="d34782be-4633-4bcf-b4a0-68632ddb81c9" providerId="ADAL" clId="{4E35858B-31C7-4B66-ACAE-24A24BF36124}" dt="2024-02-04T20:58:18.347" v="892" actId="478"/>
          <ac:graphicFrameMkLst>
            <pc:docMk/>
            <pc:sldMk cId="3557021674" sldId="361"/>
            <ac:graphicFrameMk id="3" creationId="{BDB669B3-4762-E7F0-BA34-CB109DF4E442}"/>
          </ac:graphicFrameMkLst>
        </pc:graphicFrameChg>
        <pc:graphicFrameChg chg="add mod modGraphic">
          <ac:chgData name="Jones, Kimberly (CDC/NCIRD/ID)" userId="d34782be-4633-4bcf-b4a0-68632ddb81c9" providerId="ADAL" clId="{4E35858B-31C7-4B66-ACAE-24A24BF36124}" dt="2024-02-05T15:04:34.596" v="2091" actId="26606"/>
          <ac:graphicFrameMkLst>
            <pc:docMk/>
            <pc:sldMk cId="3557021674" sldId="361"/>
            <ac:graphicFrameMk id="4" creationId="{CD0BCDA7-50A0-B5B4-6449-26FBD51C09B5}"/>
          </ac:graphicFrameMkLst>
        </pc:graphicFrameChg>
        <pc:picChg chg="del">
          <ac:chgData name="Jones, Kimberly (CDC/NCIRD/ID)" userId="d34782be-4633-4bcf-b4a0-68632ddb81c9" providerId="ADAL" clId="{4E35858B-31C7-4B66-ACAE-24A24BF36124}" dt="2024-02-04T20:55:07.693" v="881" actId="478"/>
          <ac:picMkLst>
            <pc:docMk/>
            <pc:sldMk cId="3557021674" sldId="361"/>
            <ac:picMk id="5" creationId="{0BA94A79-D880-B21A-9223-BF1777E937F4}"/>
          </ac:picMkLst>
        </pc:picChg>
      </pc:sldChg>
      <pc:sldChg chg="add del">
        <pc:chgData name="Jones, Kimberly (CDC/NCIRD/ID)" userId="d34782be-4633-4bcf-b4a0-68632ddb81c9" providerId="ADAL" clId="{4E35858B-31C7-4B66-ACAE-24A24BF36124}" dt="2024-02-09T16:18:37.993" v="4239" actId="47"/>
        <pc:sldMkLst>
          <pc:docMk/>
          <pc:sldMk cId="3126746258" sldId="362"/>
        </pc:sldMkLst>
      </pc:sldChg>
      <pc:sldChg chg="addSp delSp modSp new mod setBg modAnim modNotesTx">
        <pc:chgData name="Jones, Kimberly (CDC/NCIRD/ID)" userId="d34782be-4633-4bcf-b4a0-68632ddb81c9" providerId="ADAL" clId="{4E35858B-31C7-4B66-ACAE-24A24BF36124}" dt="2024-03-03T08:00:48.288" v="15269" actId="255"/>
        <pc:sldMkLst>
          <pc:docMk/>
          <pc:sldMk cId="955114670" sldId="363"/>
        </pc:sldMkLst>
        <pc:spChg chg="mod">
          <ac:chgData name="Jones, Kimberly (CDC/NCIRD/ID)" userId="d34782be-4633-4bcf-b4a0-68632ddb81c9" providerId="ADAL" clId="{4E35858B-31C7-4B66-ACAE-24A24BF36124}" dt="2024-03-03T08:00:24.366" v="15268" actId="120"/>
          <ac:spMkLst>
            <pc:docMk/>
            <pc:sldMk cId="955114670" sldId="363"/>
            <ac:spMk id="2" creationId="{6ECDDAD4-591C-A1A8-2797-B91184E51DFB}"/>
          </ac:spMkLst>
        </pc:spChg>
        <pc:spChg chg="add mod">
          <ac:chgData name="Jones, Kimberly (CDC/NCIRD/ID)" userId="d34782be-4633-4bcf-b4a0-68632ddb81c9" providerId="ADAL" clId="{4E35858B-31C7-4B66-ACAE-24A24BF36124}" dt="2024-02-14T16:36:27.388" v="4368" actId="207"/>
          <ac:spMkLst>
            <pc:docMk/>
            <pc:sldMk cId="955114670" sldId="363"/>
            <ac:spMk id="3" creationId="{278C1A51-D84C-7879-FC88-585E026B83EF}"/>
          </ac:spMkLst>
        </pc:spChg>
        <pc:spChg chg="del mod">
          <ac:chgData name="Jones, Kimberly (CDC/NCIRD/ID)" userId="d34782be-4633-4bcf-b4a0-68632ddb81c9" providerId="ADAL" clId="{4E35858B-31C7-4B66-ACAE-24A24BF36124}" dt="2024-02-09T16:18:29.907" v="4238" actId="26606"/>
          <ac:spMkLst>
            <pc:docMk/>
            <pc:sldMk cId="955114670" sldId="363"/>
            <ac:spMk id="3" creationId="{4CD687D0-5A7B-CC5A-314E-52A84EFB20C3}"/>
          </ac:spMkLst>
        </pc:spChg>
        <pc:spChg chg="add mod">
          <ac:chgData name="Jones, Kimberly (CDC/NCIRD/ID)" userId="d34782be-4633-4bcf-b4a0-68632ddb81c9" providerId="ADAL" clId="{4E35858B-31C7-4B66-ACAE-24A24BF36124}" dt="2024-02-09T16:54:20.213" v="4316" actId="20577"/>
          <ac:spMkLst>
            <pc:docMk/>
            <pc:sldMk cId="955114670" sldId="363"/>
            <ac:spMk id="4" creationId="{C11EDD70-3E3F-9A12-55AE-8DF293747068}"/>
          </ac:spMkLst>
        </pc:spChg>
        <pc:spChg chg="add mod">
          <ac:chgData name="Jones, Kimberly (CDC/NCIRD/ID)" userId="d34782be-4633-4bcf-b4a0-68632ddb81c9" providerId="ADAL" clId="{4E35858B-31C7-4B66-ACAE-24A24BF36124}" dt="2024-03-03T06:33:30.053" v="12932" actId="1076"/>
          <ac:spMkLst>
            <pc:docMk/>
            <pc:sldMk cId="955114670" sldId="363"/>
            <ac:spMk id="6" creationId="{5D12618A-7FE0-E685-7F44-6B3805192339}"/>
          </ac:spMkLst>
        </pc:spChg>
        <pc:spChg chg="add mod">
          <ac:chgData name="Jones, Kimberly (CDC/NCIRD/ID)" userId="d34782be-4633-4bcf-b4a0-68632ddb81c9" providerId="ADAL" clId="{4E35858B-31C7-4B66-ACAE-24A24BF36124}" dt="2024-03-03T06:33:41.424" v="12935" actId="1076"/>
          <ac:spMkLst>
            <pc:docMk/>
            <pc:sldMk cId="955114670" sldId="363"/>
            <ac:spMk id="7" creationId="{B9185F81-BE0D-3962-F738-781BD0F20334}"/>
          </ac:spMkLst>
        </pc:spChg>
        <pc:spChg chg="add mod">
          <ac:chgData name="Jones, Kimberly (CDC/NCIRD/ID)" userId="d34782be-4633-4bcf-b4a0-68632ddb81c9" providerId="ADAL" clId="{4E35858B-31C7-4B66-ACAE-24A24BF36124}" dt="2024-03-03T06:33:55.620" v="12938" actId="20577"/>
          <ac:spMkLst>
            <pc:docMk/>
            <pc:sldMk cId="955114670" sldId="363"/>
            <ac:spMk id="8" creationId="{102A6D4B-1312-DF6A-45E8-9ABF8BD8CBAB}"/>
          </ac:spMkLst>
        </pc:spChg>
        <pc:spChg chg="add">
          <ac:chgData name="Jones, Kimberly (CDC/NCIRD/ID)" userId="d34782be-4633-4bcf-b4a0-68632ddb81c9" providerId="ADAL" clId="{4E35858B-31C7-4B66-ACAE-24A24BF36124}" dt="2024-02-09T16:18:29.907" v="4238" actId="26606"/>
          <ac:spMkLst>
            <pc:docMk/>
            <pc:sldMk cId="955114670" sldId="363"/>
            <ac:spMk id="9" creationId="{BACC6370-2D7E-4714-9D71-7542949D7D5D}"/>
          </ac:spMkLst>
        </pc:spChg>
        <pc:spChg chg="add mod">
          <ac:chgData name="Jones, Kimberly (CDC/NCIRD/ID)" userId="d34782be-4633-4bcf-b4a0-68632ddb81c9" providerId="ADAL" clId="{4E35858B-31C7-4B66-ACAE-24A24BF36124}" dt="2024-03-03T06:34:08.220" v="12941" actId="1076"/>
          <ac:spMkLst>
            <pc:docMk/>
            <pc:sldMk cId="955114670" sldId="363"/>
            <ac:spMk id="10" creationId="{DFAB1A88-B750-8046-70B1-48F6C3641929}"/>
          </ac:spMkLst>
        </pc:spChg>
        <pc:spChg chg="add">
          <ac:chgData name="Jones, Kimberly (CDC/NCIRD/ID)" userId="d34782be-4633-4bcf-b4a0-68632ddb81c9" providerId="ADAL" clId="{4E35858B-31C7-4B66-ACAE-24A24BF36124}" dt="2024-02-09T16:18:29.907" v="4238" actId="26606"/>
          <ac:spMkLst>
            <pc:docMk/>
            <pc:sldMk cId="955114670" sldId="363"/>
            <ac:spMk id="11" creationId="{256B2C21-A230-48C0-8DF1-C46611373C44}"/>
          </ac:spMkLst>
        </pc:spChg>
        <pc:spChg chg="add mod">
          <ac:chgData name="Jones, Kimberly (CDC/NCIRD/ID)" userId="d34782be-4633-4bcf-b4a0-68632ddb81c9" providerId="ADAL" clId="{4E35858B-31C7-4B66-ACAE-24A24BF36124}" dt="2024-03-03T06:34:31.292" v="12946" actId="1076"/>
          <ac:spMkLst>
            <pc:docMk/>
            <pc:sldMk cId="955114670" sldId="363"/>
            <ac:spMk id="12" creationId="{90BC22DA-ED35-6437-D909-4BFFF117CC91}"/>
          </ac:spMkLst>
        </pc:spChg>
        <pc:spChg chg="add">
          <ac:chgData name="Jones, Kimberly (CDC/NCIRD/ID)" userId="d34782be-4633-4bcf-b4a0-68632ddb81c9" providerId="ADAL" clId="{4E35858B-31C7-4B66-ACAE-24A24BF36124}" dt="2024-02-09T16:18:29.907" v="4238" actId="26606"/>
          <ac:spMkLst>
            <pc:docMk/>
            <pc:sldMk cId="955114670" sldId="363"/>
            <ac:spMk id="13" creationId="{3847E18C-932D-4C95-AABA-FEC7C9499AD7}"/>
          </ac:spMkLst>
        </pc:spChg>
        <pc:spChg chg="add mod">
          <ac:chgData name="Jones, Kimberly (CDC/NCIRD/ID)" userId="d34782be-4633-4bcf-b4a0-68632ddb81c9" providerId="ADAL" clId="{4E35858B-31C7-4B66-ACAE-24A24BF36124}" dt="2024-03-03T06:34:48.414" v="12950" actId="1076"/>
          <ac:spMkLst>
            <pc:docMk/>
            <pc:sldMk cId="955114670" sldId="363"/>
            <ac:spMk id="14" creationId="{762088A9-8E59-A264-0C5B-B57EB1622839}"/>
          </ac:spMkLst>
        </pc:spChg>
        <pc:spChg chg="add">
          <ac:chgData name="Jones, Kimberly (CDC/NCIRD/ID)" userId="d34782be-4633-4bcf-b4a0-68632ddb81c9" providerId="ADAL" clId="{4E35858B-31C7-4B66-ACAE-24A24BF36124}" dt="2024-02-09T16:18:29.907" v="4238" actId="26606"/>
          <ac:spMkLst>
            <pc:docMk/>
            <pc:sldMk cId="955114670" sldId="363"/>
            <ac:spMk id="15" creationId="{3150CB11-0C61-439E-910F-5787759E72A0}"/>
          </ac:spMkLst>
        </pc:spChg>
        <pc:spChg chg="add mod">
          <ac:chgData name="Jones, Kimberly (CDC/NCIRD/ID)" userId="d34782be-4633-4bcf-b4a0-68632ddb81c9" providerId="ADAL" clId="{4E35858B-31C7-4B66-ACAE-24A24BF36124}" dt="2024-03-03T06:34:58.959" v="12954" actId="20577"/>
          <ac:spMkLst>
            <pc:docMk/>
            <pc:sldMk cId="955114670" sldId="363"/>
            <ac:spMk id="16" creationId="{AF0364C4-D17E-4340-BD96-81DFBC17BEA7}"/>
          </ac:spMkLst>
        </pc:spChg>
        <pc:spChg chg="add">
          <ac:chgData name="Jones, Kimberly (CDC/NCIRD/ID)" userId="d34782be-4633-4bcf-b4a0-68632ddb81c9" providerId="ADAL" clId="{4E35858B-31C7-4B66-ACAE-24A24BF36124}" dt="2024-02-09T16:18:29.907" v="4238" actId="26606"/>
          <ac:spMkLst>
            <pc:docMk/>
            <pc:sldMk cId="955114670" sldId="363"/>
            <ac:spMk id="17" creationId="{43F8A58B-5155-44CE-A5FF-7647B47D0A7A}"/>
          </ac:spMkLst>
        </pc:spChg>
        <pc:spChg chg="add mod">
          <ac:chgData name="Jones, Kimberly (CDC/NCIRD/ID)" userId="d34782be-4633-4bcf-b4a0-68632ddb81c9" providerId="ADAL" clId="{4E35858B-31C7-4B66-ACAE-24A24BF36124}" dt="2024-03-03T06:35:34.289" v="12960" actId="20577"/>
          <ac:spMkLst>
            <pc:docMk/>
            <pc:sldMk cId="955114670" sldId="363"/>
            <ac:spMk id="18" creationId="{196D1116-2EFA-05DF-409F-869674B8BEA8}"/>
          </ac:spMkLst>
        </pc:spChg>
        <pc:spChg chg="add">
          <ac:chgData name="Jones, Kimberly (CDC/NCIRD/ID)" userId="d34782be-4633-4bcf-b4a0-68632ddb81c9" providerId="ADAL" clId="{4E35858B-31C7-4B66-ACAE-24A24BF36124}" dt="2024-02-09T16:18:29.907" v="4238" actId="26606"/>
          <ac:spMkLst>
            <pc:docMk/>
            <pc:sldMk cId="955114670" sldId="363"/>
            <ac:spMk id="19" creationId="{443F2ACA-E6D6-4028-82DD-F03C262D5DE6}"/>
          </ac:spMkLst>
        </pc:spChg>
        <pc:spChg chg="add mod">
          <ac:chgData name="Jones, Kimberly (CDC/NCIRD/ID)" userId="d34782be-4633-4bcf-b4a0-68632ddb81c9" providerId="ADAL" clId="{4E35858B-31C7-4B66-ACAE-24A24BF36124}" dt="2024-03-03T06:35:49.452" v="12964" actId="1076"/>
          <ac:spMkLst>
            <pc:docMk/>
            <pc:sldMk cId="955114670" sldId="363"/>
            <ac:spMk id="20" creationId="{1EBE8984-E074-3639-4F0C-DD8D83F910F9}"/>
          </ac:spMkLst>
        </pc:spChg>
        <pc:spChg chg="add mod">
          <ac:chgData name="Jones, Kimberly (CDC/NCIRD/ID)" userId="d34782be-4633-4bcf-b4a0-68632ddb81c9" providerId="ADAL" clId="{4E35858B-31C7-4B66-ACAE-24A24BF36124}" dt="2024-03-03T06:36:07.215" v="12968" actId="1076"/>
          <ac:spMkLst>
            <pc:docMk/>
            <pc:sldMk cId="955114670" sldId="363"/>
            <ac:spMk id="21" creationId="{A07228D5-F463-111A-01AC-4EDE1283F090}"/>
          </ac:spMkLst>
        </pc:spChg>
        <pc:spChg chg="add mod">
          <ac:chgData name="Jones, Kimberly (CDC/NCIRD/ID)" userId="d34782be-4633-4bcf-b4a0-68632ddb81c9" providerId="ADAL" clId="{4E35858B-31C7-4B66-ACAE-24A24BF36124}" dt="2024-03-03T06:36:20.858" v="12972" actId="1076"/>
          <ac:spMkLst>
            <pc:docMk/>
            <pc:sldMk cId="955114670" sldId="363"/>
            <ac:spMk id="22" creationId="{4D1FD4F6-1ADA-B44A-4415-AB6A4CBD30EA}"/>
          </ac:spMkLst>
        </pc:spChg>
        <pc:spChg chg="add mod">
          <ac:chgData name="Jones, Kimberly (CDC/NCIRD/ID)" userId="d34782be-4633-4bcf-b4a0-68632ddb81c9" providerId="ADAL" clId="{4E35858B-31C7-4B66-ACAE-24A24BF36124}" dt="2024-03-03T06:36:36.671" v="12976" actId="1076"/>
          <ac:spMkLst>
            <pc:docMk/>
            <pc:sldMk cId="955114670" sldId="363"/>
            <ac:spMk id="23" creationId="{89C7DCE0-C78F-3A23-C05B-B476DC1469DD}"/>
          </ac:spMkLst>
        </pc:spChg>
        <pc:spChg chg="add mod">
          <ac:chgData name="Jones, Kimberly (CDC/NCIRD/ID)" userId="d34782be-4633-4bcf-b4a0-68632ddb81c9" providerId="ADAL" clId="{4E35858B-31C7-4B66-ACAE-24A24BF36124}" dt="2024-03-03T06:46:57.623" v="13102" actId="1076"/>
          <ac:spMkLst>
            <pc:docMk/>
            <pc:sldMk cId="955114670" sldId="363"/>
            <ac:spMk id="24" creationId="{513E769C-9D53-F5FC-4CC5-FE92F84A0CF5}"/>
          </ac:spMkLst>
        </pc:spChg>
        <pc:graphicFrameChg chg="add mod">
          <ac:chgData name="Jones, Kimberly (CDC/NCIRD/ID)" userId="d34782be-4633-4bcf-b4a0-68632ddb81c9" providerId="ADAL" clId="{4E35858B-31C7-4B66-ACAE-24A24BF36124}" dt="2024-03-03T08:00:48.288" v="15269" actId="255"/>
          <ac:graphicFrameMkLst>
            <pc:docMk/>
            <pc:sldMk cId="955114670" sldId="363"/>
            <ac:graphicFrameMk id="5" creationId="{A3550962-661E-33F4-4ED6-6733421121C8}"/>
          </ac:graphicFrameMkLst>
        </pc:graphicFrameChg>
      </pc:sldChg>
      <pc:sldChg chg="addSp delSp modSp add del mod delAnim modNotesTx">
        <pc:chgData name="Jones, Kimberly (CDC/NCIRD/ID)" userId="d34782be-4633-4bcf-b4a0-68632ddb81c9" providerId="ADAL" clId="{4E35858B-31C7-4B66-ACAE-24A24BF36124}" dt="2024-03-05T15:28:16.718" v="16937" actId="47"/>
        <pc:sldMkLst>
          <pc:docMk/>
          <pc:sldMk cId="652858132" sldId="364"/>
        </pc:sldMkLst>
        <pc:spChg chg="mod">
          <ac:chgData name="Jones, Kimberly (CDC/NCIRD/ID)" userId="d34782be-4633-4bcf-b4a0-68632ddb81c9" providerId="ADAL" clId="{4E35858B-31C7-4B66-ACAE-24A24BF36124}" dt="2024-02-14T23:05:27.836" v="6685" actId="27636"/>
          <ac:spMkLst>
            <pc:docMk/>
            <pc:sldMk cId="652858132" sldId="364"/>
            <ac:spMk id="2" creationId="{9AF17EE7-47DB-4ACA-5D8B-30B30AA89603}"/>
          </ac:spMkLst>
        </pc:spChg>
        <pc:spChg chg="mod">
          <ac:chgData name="Jones, Kimberly (CDC/NCIRD/ID)" userId="d34782be-4633-4bcf-b4a0-68632ddb81c9" providerId="ADAL" clId="{4E35858B-31C7-4B66-ACAE-24A24BF36124}" dt="2024-02-14T16:42:28.657" v="4382" actId="1076"/>
          <ac:spMkLst>
            <pc:docMk/>
            <pc:sldMk cId="652858132" sldId="364"/>
            <ac:spMk id="15" creationId="{6640130A-4DFE-0D37-E102-F24132DE26C9}"/>
          </ac:spMkLst>
        </pc:spChg>
        <pc:spChg chg="del mod">
          <ac:chgData name="Jones, Kimberly (CDC/NCIRD/ID)" userId="d34782be-4633-4bcf-b4a0-68632ddb81c9" providerId="ADAL" clId="{4E35858B-31C7-4B66-ACAE-24A24BF36124}" dt="2024-02-14T16:46:35.270" v="4400" actId="478"/>
          <ac:spMkLst>
            <pc:docMk/>
            <pc:sldMk cId="652858132" sldId="364"/>
            <ac:spMk id="16" creationId="{C033C3EC-9E35-5EE7-7F9C-DA5CDA986E8F}"/>
          </ac:spMkLst>
        </pc:spChg>
        <pc:spChg chg="del mod">
          <ac:chgData name="Jones, Kimberly (CDC/NCIRD/ID)" userId="d34782be-4633-4bcf-b4a0-68632ddb81c9" providerId="ADAL" clId="{4E35858B-31C7-4B66-ACAE-24A24BF36124}" dt="2024-02-14T16:46:31.625" v="4399" actId="478"/>
          <ac:spMkLst>
            <pc:docMk/>
            <pc:sldMk cId="652858132" sldId="364"/>
            <ac:spMk id="17" creationId="{80EBA519-8DDE-899E-168B-563A718628C2}"/>
          </ac:spMkLst>
        </pc:spChg>
        <pc:spChg chg="del">
          <ac:chgData name="Jones, Kimberly (CDC/NCIRD/ID)" userId="d34782be-4633-4bcf-b4a0-68632ddb81c9" providerId="ADAL" clId="{4E35858B-31C7-4B66-ACAE-24A24BF36124}" dt="2024-02-14T16:46:39.759" v="4401" actId="478"/>
          <ac:spMkLst>
            <pc:docMk/>
            <pc:sldMk cId="652858132" sldId="364"/>
            <ac:spMk id="20" creationId="{DCD1D50A-33E9-4B24-44FF-2A9E496F5953}"/>
          </ac:spMkLst>
        </pc:spChg>
        <pc:picChg chg="add del mod">
          <ac:chgData name="Jones, Kimberly (CDC/NCIRD/ID)" userId="d34782be-4633-4bcf-b4a0-68632ddb81c9" providerId="ADAL" clId="{4E35858B-31C7-4B66-ACAE-24A24BF36124}" dt="2024-02-14T16:43:27.180" v="4384" actId="478"/>
          <ac:picMkLst>
            <pc:docMk/>
            <pc:sldMk cId="652858132" sldId="364"/>
            <ac:picMk id="6" creationId="{5ABA7188-FD5C-673C-FCB2-8E779AA70164}"/>
          </ac:picMkLst>
        </pc:picChg>
        <pc:picChg chg="add mod">
          <ac:chgData name="Jones, Kimberly (CDC/NCIRD/ID)" userId="d34782be-4633-4bcf-b4a0-68632ddb81c9" providerId="ADAL" clId="{4E35858B-31C7-4B66-ACAE-24A24BF36124}" dt="2024-02-14T23:05:32.352" v="6686" actId="1076"/>
          <ac:picMkLst>
            <pc:docMk/>
            <pc:sldMk cId="652858132" sldId="364"/>
            <ac:picMk id="8" creationId="{DF6315CB-4C80-DDAC-30E1-BE1AE1031E01}"/>
          </ac:picMkLst>
        </pc:picChg>
        <pc:picChg chg="del">
          <ac:chgData name="Jones, Kimberly (CDC/NCIRD/ID)" userId="d34782be-4633-4bcf-b4a0-68632ddb81c9" providerId="ADAL" clId="{4E35858B-31C7-4B66-ACAE-24A24BF36124}" dt="2024-02-14T16:41:33.661" v="4373" actId="478"/>
          <ac:picMkLst>
            <pc:docMk/>
            <pc:sldMk cId="652858132" sldId="364"/>
            <ac:picMk id="10" creationId="{32D73017-4CD9-0DB5-C848-2B207DF7FEE3}"/>
          </ac:picMkLst>
        </pc:picChg>
        <pc:picChg chg="del">
          <ac:chgData name="Jones, Kimberly (CDC/NCIRD/ID)" userId="d34782be-4633-4bcf-b4a0-68632ddb81c9" providerId="ADAL" clId="{4E35858B-31C7-4B66-ACAE-24A24BF36124}" dt="2024-02-14T16:41:36.002" v="4374" actId="478"/>
          <ac:picMkLst>
            <pc:docMk/>
            <pc:sldMk cId="652858132" sldId="364"/>
            <ac:picMk id="14" creationId="{514029CE-23FF-67CB-7A50-6B23F8E47FA9}"/>
          </ac:picMkLst>
        </pc:picChg>
        <pc:cxnChg chg="add mod">
          <ac:chgData name="Jones, Kimberly (CDC/NCIRD/ID)" userId="d34782be-4633-4bcf-b4a0-68632ddb81c9" providerId="ADAL" clId="{4E35858B-31C7-4B66-ACAE-24A24BF36124}" dt="2024-02-29T15:56:59.036" v="12135" actId="14861"/>
          <ac:cxnSpMkLst>
            <pc:docMk/>
            <pc:sldMk cId="652858132" sldId="364"/>
            <ac:cxnSpMk id="6" creationId="{981C3A3C-5FFC-B9F0-6588-E44202872386}"/>
          </ac:cxnSpMkLst>
        </pc:cxnChg>
      </pc:sldChg>
      <pc:sldChg chg="addSp delSp modSp new del mod">
        <pc:chgData name="Jones, Kimberly (CDC/NCIRD/ID)" userId="d34782be-4633-4bcf-b4a0-68632ddb81c9" providerId="ADAL" clId="{4E35858B-31C7-4B66-ACAE-24A24BF36124}" dt="2024-02-09T16:44:24.365" v="4285" actId="680"/>
        <pc:sldMkLst>
          <pc:docMk/>
          <pc:sldMk cId="1119692473" sldId="364"/>
        </pc:sldMkLst>
        <pc:spChg chg="add del">
          <ac:chgData name="Jones, Kimberly (CDC/NCIRD/ID)" userId="d34782be-4633-4bcf-b4a0-68632ddb81c9" providerId="ADAL" clId="{4E35858B-31C7-4B66-ACAE-24A24BF36124}" dt="2024-02-09T16:44:23.299" v="4281"/>
          <ac:spMkLst>
            <pc:docMk/>
            <pc:sldMk cId="1119692473" sldId="364"/>
            <ac:spMk id="3" creationId="{00483778-A60E-6413-4C33-266C22DF3867}"/>
          </ac:spMkLst>
        </pc:spChg>
        <pc:spChg chg="add del mod">
          <ac:chgData name="Jones, Kimberly (CDC/NCIRD/ID)" userId="d34782be-4633-4bcf-b4a0-68632ddb81c9" providerId="ADAL" clId="{4E35858B-31C7-4B66-ACAE-24A24BF36124}" dt="2024-02-09T16:44:23.299" v="4281"/>
          <ac:spMkLst>
            <pc:docMk/>
            <pc:sldMk cId="1119692473" sldId="364"/>
            <ac:spMk id="4" creationId="{273417F9-2367-3EF7-189E-EA358062191A}"/>
          </ac:spMkLst>
        </pc:spChg>
        <pc:spChg chg="add del mod">
          <ac:chgData name="Jones, Kimberly (CDC/NCIRD/ID)" userId="d34782be-4633-4bcf-b4a0-68632ddb81c9" providerId="ADAL" clId="{4E35858B-31C7-4B66-ACAE-24A24BF36124}" dt="2024-02-09T16:44:22.784" v="4280" actId="478"/>
          <ac:spMkLst>
            <pc:docMk/>
            <pc:sldMk cId="1119692473" sldId="364"/>
            <ac:spMk id="6" creationId="{DE70EF46-FC8C-BF40-F1DB-29047ED9EDFB}"/>
          </ac:spMkLst>
        </pc:spChg>
      </pc:sldChg>
      <pc:sldChg chg="addSp delSp modSp add del mod">
        <pc:chgData name="Jones, Kimberly (CDC/NCIRD/ID)" userId="d34782be-4633-4bcf-b4a0-68632ddb81c9" providerId="ADAL" clId="{4E35858B-31C7-4B66-ACAE-24A24BF36124}" dt="2024-02-14T18:28:00.529" v="6488" actId="2696"/>
        <pc:sldMkLst>
          <pc:docMk/>
          <pc:sldMk cId="3515726185" sldId="365"/>
        </pc:sldMkLst>
        <pc:picChg chg="add del mod">
          <ac:chgData name="Jones, Kimberly (CDC/NCIRD/ID)" userId="d34782be-4633-4bcf-b4a0-68632ddb81c9" providerId="ADAL" clId="{4E35858B-31C7-4B66-ACAE-24A24BF36124}" dt="2024-02-14T16:45:25.532" v="4392" actId="478"/>
          <ac:picMkLst>
            <pc:docMk/>
            <pc:sldMk cId="3515726185" sldId="365"/>
            <ac:picMk id="6" creationId="{3FFAD2F3-51FF-2CA2-BFFD-964515A82DB3}"/>
          </ac:picMkLst>
        </pc:picChg>
        <pc:picChg chg="del">
          <ac:chgData name="Jones, Kimberly (CDC/NCIRD/ID)" userId="d34782be-4633-4bcf-b4a0-68632ddb81c9" providerId="ADAL" clId="{4E35858B-31C7-4B66-ACAE-24A24BF36124}" dt="2024-02-14T16:44:37.060" v="4387" actId="478"/>
          <ac:picMkLst>
            <pc:docMk/>
            <pc:sldMk cId="3515726185" sldId="365"/>
            <ac:picMk id="8" creationId="{DF6315CB-4C80-DDAC-30E1-BE1AE1031E01}"/>
          </ac:picMkLst>
        </pc:picChg>
        <pc:picChg chg="add mod">
          <ac:chgData name="Jones, Kimberly (CDC/NCIRD/ID)" userId="d34782be-4633-4bcf-b4a0-68632ddb81c9" providerId="ADAL" clId="{4E35858B-31C7-4B66-ACAE-24A24BF36124}" dt="2024-02-14T16:45:34.088" v="4395" actId="14100"/>
          <ac:picMkLst>
            <pc:docMk/>
            <pc:sldMk cId="3515726185" sldId="365"/>
            <ac:picMk id="9" creationId="{B49A5D6D-FE4D-4B5A-2321-C7CF882F6718}"/>
          </ac:picMkLst>
        </pc:picChg>
      </pc:sldChg>
      <pc:sldChg chg="addSp delSp modSp add mod delAnim modAnim modNotesTx">
        <pc:chgData name="Jones, Kimberly (CDC/NCIRD/ID)" userId="d34782be-4633-4bcf-b4a0-68632ddb81c9" providerId="ADAL" clId="{4E35858B-31C7-4B66-ACAE-24A24BF36124}" dt="2024-03-06T19:58:45.454" v="17379" actId="20577"/>
        <pc:sldMkLst>
          <pc:docMk/>
          <pc:sldMk cId="234130086" sldId="366"/>
        </pc:sldMkLst>
        <pc:spChg chg="add mod">
          <ac:chgData name="Jones, Kimberly (CDC/NCIRD/ID)" userId="d34782be-4633-4bcf-b4a0-68632ddb81c9" providerId="ADAL" clId="{4E35858B-31C7-4B66-ACAE-24A24BF36124}" dt="2024-02-16T15:24:17.584" v="8763" actId="207"/>
          <ac:spMkLst>
            <pc:docMk/>
            <pc:sldMk cId="234130086" sldId="366"/>
            <ac:spMk id="2" creationId="{277C6EDF-16F0-F9A9-CBA7-E9593F713072}"/>
          </ac:spMkLst>
        </pc:spChg>
        <pc:spChg chg="del mod">
          <ac:chgData name="Jones, Kimberly (CDC/NCIRD/ID)" userId="d34782be-4633-4bcf-b4a0-68632ddb81c9" providerId="ADAL" clId="{4E35858B-31C7-4B66-ACAE-24A24BF36124}" dt="2024-02-14T18:57:13.698" v="6627" actId="478"/>
          <ac:spMkLst>
            <pc:docMk/>
            <pc:sldMk cId="234130086" sldId="366"/>
            <ac:spMk id="2" creationId="{9AF17EE7-47DB-4ACA-5D8B-30B30AA89603}"/>
          </ac:spMkLst>
        </pc:spChg>
        <pc:spChg chg="del">
          <ac:chgData name="Jones, Kimberly (CDC/NCIRD/ID)" userId="d34782be-4633-4bcf-b4a0-68632ddb81c9" providerId="ADAL" clId="{4E35858B-31C7-4B66-ACAE-24A24BF36124}" dt="2024-03-06T19:58:36.583" v="17377" actId="478"/>
          <ac:spMkLst>
            <pc:docMk/>
            <pc:sldMk cId="234130086" sldId="366"/>
            <ac:spMk id="3" creationId="{5E629F1B-F890-9F3C-C6C0-30E1AC03E736}"/>
          </ac:spMkLst>
        </pc:spChg>
        <pc:spChg chg="mod">
          <ac:chgData name="Jones, Kimberly (CDC/NCIRD/ID)" userId="d34782be-4633-4bcf-b4a0-68632ddb81c9" providerId="ADAL" clId="{4E35858B-31C7-4B66-ACAE-24A24BF36124}" dt="2024-03-06T19:58:45.454" v="17379" actId="20577"/>
          <ac:spMkLst>
            <pc:docMk/>
            <pc:sldMk cId="234130086" sldId="366"/>
            <ac:spMk id="4" creationId="{B0178CD7-8EA0-DBA5-C46A-6EFF8F0C84EA}"/>
          </ac:spMkLst>
        </pc:spChg>
        <pc:spChg chg="add mod">
          <ac:chgData name="Jones, Kimberly (CDC/NCIRD/ID)" userId="d34782be-4633-4bcf-b4a0-68632ddb81c9" providerId="ADAL" clId="{4E35858B-31C7-4B66-ACAE-24A24BF36124}" dt="2024-02-16T15:24:27.918" v="8767" actId="207"/>
          <ac:spMkLst>
            <pc:docMk/>
            <pc:sldMk cId="234130086" sldId="366"/>
            <ac:spMk id="5" creationId="{97D3D05D-C01E-9DB2-C1F4-3CC01CC1CB47}"/>
          </ac:spMkLst>
        </pc:spChg>
        <pc:spChg chg="add mod">
          <ac:chgData name="Jones, Kimberly (CDC/NCIRD/ID)" userId="d34782be-4633-4bcf-b4a0-68632ddb81c9" providerId="ADAL" clId="{4E35858B-31C7-4B66-ACAE-24A24BF36124}" dt="2024-02-16T15:24:50.928" v="8770" actId="208"/>
          <ac:spMkLst>
            <pc:docMk/>
            <pc:sldMk cId="234130086" sldId="366"/>
            <ac:spMk id="6" creationId="{5ADD21C6-08C6-ADD9-9784-974ED743780A}"/>
          </ac:spMkLst>
        </pc:spChg>
        <pc:spChg chg="add del mod">
          <ac:chgData name="Jones, Kimberly (CDC/NCIRD/ID)" userId="d34782be-4633-4bcf-b4a0-68632ddb81c9" providerId="ADAL" clId="{4E35858B-31C7-4B66-ACAE-24A24BF36124}" dt="2024-02-14T17:47:12.960" v="5767" actId="478"/>
          <ac:spMkLst>
            <pc:docMk/>
            <pc:sldMk cId="234130086" sldId="366"/>
            <ac:spMk id="8" creationId="{61E8948E-CBB8-A9FC-DDA2-323C65E43A2F}"/>
          </ac:spMkLst>
        </pc:spChg>
        <pc:spChg chg="add del mod">
          <ac:chgData name="Jones, Kimberly (CDC/NCIRD/ID)" userId="d34782be-4633-4bcf-b4a0-68632ddb81c9" providerId="ADAL" clId="{4E35858B-31C7-4B66-ACAE-24A24BF36124}" dt="2024-02-14T17:47:11.488" v="5766" actId="478"/>
          <ac:spMkLst>
            <pc:docMk/>
            <pc:sldMk cId="234130086" sldId="366"/>
            <ac:spMk id="9" creationId="{558024FB-32F3-8567-0009-8AEF67020935}"/>
          </ac:spMkLst>
        </pc:spChg>
        <pc:spChg chg="add del mod">
          <ac:chgData name="Jones, Kimberly (CDC/NCIRD/ID)" userId="d34782be-4633-4bcf-b4a0-68632ddb81c9" providerId="ADAL" clId="{4E35858B-31C7-4B66-ACAE-24A24BF36124}" dt="2024-02-14T22:59:54.776" v="6664" actId="478"/>
          <ac:spMkLst>
            <pc:docMk/>
            <pc:sldMk cId="234130086" sldId="366"/>
            <ac:spMk id="12" creationId="{D1DE858E-2B81-9124-B249-8B140DFD34EF}"/>
          </ac:spMkLst>
        </pc:spChg>
        <pc:spChg chg="add del mod">
          <ac:chgData name="Jones, Kimberly (CDC/NCIRD/ID)" userId="d34782be-4633-4bcf-b4a0-68632ddb81c9" providerId="ADAL" clId="{4E35858B-31C7-4B66-ACAE-24A24BF36124}" dt="2024-02-14T23:00:02.990" v="6666" actId="478"/>
          <ac:spMkLst>
            <pc:docMk/>
            <pc:sldMk cId="234130086" sldId="366"/>
            <ac:spMk id="13" creationId="{F149F9FF-F0EE-A0E3-E2E4-B2B82F20702F}"/>
          </ac:spMkLst>
        </pc:spChg>
        <pc:spChg chg="add del mod">
          <ac:chgData name="Jones, Kimberly (CDC/NCIRD/ID)" userId="d34782be-4633-4bcf-b4a0-68632ddb81c9" providerId="ADAL" clId="{4E35858B-31C7-4B66-ACAE-24A24BF36124}" dt="2024-02-14T22:59:59.461" v="6665" actId="478"/>
          <ac:spMkLst>
            <pc:docMk/>
            <pc:sldMk cId="234130086" sldId="366"/>
            <ac:spMk id="14" creationId="{8A94C8ED-EBC0-8988-3A7F-575A53FA8205}"/>
          </ac:spMkLst>
        </pc:spChg>
        <pc:spChg chg="add del mod">
          <ac:chgData name="Jones, Kimberly (CDC/NCIRD/ID)" userId="d34782be-4633-4bcf-b4a0-68632ddb81c9" providerId="ADAL" clId="{4E35858B-31C7-4B66-ACAE-24A24BF36124}" dt="2024-02-14T18:57:15.450" v="6628" actId="478"/>
          <ac:spMkLst>
            <pc:docMk/>
            <pc:sldMk cId="234130086" sldId="366"/>
            <ac:spMk id="16" creationId="{45ED4791-DF62-E967-9129-73D4BDA204E4}"/>
          </ac:spMkLst>
        </pc:spChg>
        <pc:picChg chg="add del mod">
          <ac:chgData name="Jones, Kimberly (CDC/NCIRD/ID)" userId="d34782be-4633-4bcf-b4a0-68632ddb81c9" providerId="ADAL" clId="{4E35858B-31C7-4B66-ACAE-24A24BF36124}" dt="2024-02-14T17:46:35.425" v="5754" actId="478"/>
          <ac:picMkLst>
            <pc:docMk/>
            <pc:sldMk cId="234130086" sldId="366"/>
            <ac:picMk id="6" creationId="{3A4134D1-580E-028A-A34F-F636B1B7D90F}"/>
          </ac:picMkLst>
        </pc:picChg>
        <pc:picChg chg="del">
          <ac:chgData name="Jones, Kimberly (CDC/NCIRD/ID)" userId="d34782be-4633-4bcf-b4a0-68632ddb81c9" providerId="ADAL" clId="{4E35858B-31C7-4B66-ACAE-24A24BF36124}" dt="2024-02-14T17:43:24.424" v="5721" actId="478"/>
          <ac:picMkLst>
            <pc:docMk/>
            <pc:sldMk cId="234130086" sldId="366"/>
            <ac:picMk id="7" creationId="{EF82B465-E5B5-7863-DB02-55BBAB931CCF}"/>
          </ac:picMkLst>
        </pc:picChg>
        <pc:picChg chg="add del mod">
          <ac:chgData name="Jones, Kimberly (CDC/NCIRD/ID)" userId="d34782be-4633-4bcf-b4a0-68632ddb81c9" providerId="ADAL" clId="{4E35858B-31C7-4B66-ACAE-24A24BF36124}" dt="2024-02-14T22:59:48.709" v="6663" actId="478"/>
          <ac:picMkLst>
            <pc:docMk/>
            <pc:sldMk cId="234130086" sldId="366"/>
            <ac:picMk id="11" creationId="{F0613825-91DE-8AEF-3A72-689A4F636472}"/>
          </ac:picMkLst>
        </pc:picChg>
        <pc:picChg chg="add mod">
          <ac:chgData name="Jones, Kimberly (CDC/NCIRD/ID)" userId="d34782be-4633-4bcf-b4a0-68632ddb81c9" providerId="ADAL" clId="{4E35858B-31C7-4B66-ACAE-24A24BF36124}" dt="2024-02-14T23:01:04.865" v="6668" actId="1076"/>
          <ac:picMkLst>
            <pc:docMk/>
            <pc:sldMk cId="234130086" sldId="366"/>
            <ac:picMk id="18" creationId="{449F95D0-F537-95D8-BF62-8573AB04A0DB}"/>
          </ac:picMkLst>
        </pc:picChg>
      </pc:sldChg>
      <pc:sldChg chg="addSp delSp modSp add del mod modNotesTx">
        <pc:chgData name="Jones, Kimberly (CDC/NCIRD/ID)" userId="d34782be-4633-4bcf-b4a0-68632ddb81c9" providerId="ADAL" clId="{4E35858B-31C7-4B66-ACAE-24A24BF36124}" dt="2024-02-14T23:04:05.676" v="6677" actId="2696"/>
        <pc:sldMkLst>
          <pc:docMk/>
          <pc:sldMk cId="3683203016" sldId="367"/>
        </pc:sldMkLst>
        <pc:spChg chg="del mod">
          <ac:chgData name="Jones, Kimberly (CDC/NCIRD/ID)" userId="d34782be-4633-4bcf-b4a0-68632ddb81c9" providerId="ADAL" clId="{4E35858B-31C7-4B66-ACAE-24A24BF36124}" dt="2024-02-14T18:57:22.438" v="6629" actId="478"/>
          <ac:spMkLst>
            <pc:docMk/>
            <pc:sldMk cId="3683203016" sldId="367"/>
            <ac:spMk id="2" creationId="{9AF17EE7-47DB-4ACA-5D8B-30B30AA89603}"/>
          </ac:spMkLst>
        </pc:spChg>
        <pc:spChg chg="del mod">
          <ac:chgData name="Jones, Kimberly (CDC/NCIRD/ID)" userId="d34782be-4633-4bcf-b4a0-68632ddb81c9" providerId="ADAL" clId="{4E35858B-31C7-4B66-ACAE-24A24BF36124}" dt="2024-02-14T17:45:03.016" v="5739" actId="478"/>
          <ac:spMkLst>
            <pc:docMk/>
            <pc:sldMk cId="3683203016" sldId="367"/>
            <ac:spMk id="8" creationId="{61E8948E-CBB8-A9FC-DDA2-323C65E43A2F}"/>
          </ac:spMkLst>
        </pc:spChg>
        <pc:spChg chg="del">
          <ac:chgData name="Jones, Kimberly (CDC/NCIRD/ID)" userId="d34782be-4633-4bcf-b4a0-68632ddb81c9" providerId="ADAL" clId="{4E35858B-31C7-4B66-ACAE-24A24BF36124}" dt="2024-02-14T17:45:31.088" v="5751" actId="478"/>
          <ac:spMkLst>
            <pc:docMk/>
            <pc:sldMk cId="3683203016" sldId="367"/>
            <ac:spMk id="9" creationId="{558024FB-32F3-8567-0009-8AEF67020935}"/>
          </ac:spMkLst>
        </pc:spChg>
        <pc:spChg chg="add mod">
          <ac:chgData name="Jones, Kimberly (CDC/NCIRD/ID)" userId="d34782be-4633-4bcf-b4a0-68632ddb81c9" providerId="ADAL" clId="{4E35858B-31C7-4B66-ACAE-24A24BF36124}" dt="2024-02-14T23:02:47.145" v="6671" actId="1076"/>
          <ac:spMkLst>
            <pc:docMk/>
            <pc:sldMk cId="3683203016" sldId="367"/>
            <ac:spMk id="12" creationId="{BB6F504A-8D0E-9ED4-F5F5-2C091E720242}"/>
          </ac:spMkLst>
        </pc:spChg>
        <pc:spChg chg="add del mod">
          <ac:chgData name="Jones, Kimberly (CDC/NCIRD/ID)" userId="d34782be-4633-4bcf-b4a0-68632ddb81c9" providerId="ADAL" clId="{4E35858B-31C7-4B66-ACAE-24A24BF36124}" dt="2024-02-14T18:57:24.890" v="6630" actId="478"/>
          <ac:spMkLst>
            <pc:docMk/>
            <pc:sldMk cId="3683203016" sldId="367"/>
            <ac:spMk id="14" creationId="{42F27E15-80BA-2826-74D6-E3B4A7CC10D2}"/>
          </ac:spMkLst>
        </pc:spChg>
        <pc:picChg chg="del">
          <ac:chgData name="Jones, Kimberly (CDC/NCIRD/ID)" userId="d34782be-4633-4bcf-b4a0-68632ddb81c9" providerId="ADAL" clId="{4E35858B-31C7-4B66-ACAE-24A24BF36124}" dt="2024-02-14T17:44:53.015" v="5735" actId="478"/>
          <ac:picMkLst>
            <pc:docMk/>
            <pc:sldMk cId="3683203016" sldId="367"/>
            <ac:picMk id="6" creationId="{3A4134D1-580E-028A-A34F-F636B1B7D90F}"/>
          </ac:picMkLst>
        </pc:picChg>
        <pc:picChg chg="add del mod">
          <ac:chgData name="Jones, Kimberly (CDC/NCIRD/ID)" userId="d34782be-4633-4bcf-b4a0-68632ddb81c9" providerId="ADAL" clId="{4E35858B-31C7-4B66-ACAE-24A24BF36124}" dt="2024-02-14T17:56:49.386" v="6140" actId="478"/>
          <ac:picMkLst>
            <pc:docMk/>
            <pc:sldMk cId="3683203016" sldId="367"/>
            <ac:picMk id="7" creationId="{102356E1-F78F-2D23-94CE-5DD3987B1FC8}"/>
          </ac:picMkLst>
        </pc:picChg>
        <pc:picChg chg="add mod">
          <ac:chgData name="Jones, Kimberly (CDC/NCIRD/ID)" userId="d34782be-4633-4bcf-b4a0-68632ddb81c9" providerId="ADAL" clId="{4E35858B-31C7-4B66-ACAE-24A24BF36124}" dt="2024-02-14T23:02:43.882" v="6670" actId="1076"/>
          <ac:picMkLst>
            <pc:docMk/>
            <pc:sldMk cId="3683203016" sldId="367"/>
            <ac:picMk id="11" creationId="{F688FE12-3FA1-1A22-F9C1-58BF4D507349}"/>
          </ac:picMkLst>
        </pc:picChg>
      </pc:sldChg>
      <pc:sldChg chg="addSp delSp modSp add del mod delAnim modAnim modNotesTx">
        <pc:chgData name="Jones, Kimberly (CDC/NCIRD/ID)" userId="d34782be-4633-4bcf-b4a0-68632ddb81c9" providerId="ADAL" clId="{4E35858B-31C7-4B66-ACAE-24A24BF36124}" dt="2024-03-03T08:55:29.278" v="16020" actId="47"/>
        <pc:sldMkLst>
          <pc:docMk/>
          <pc:sldMk cId="3293326830" sldId="368"/>
        </pc:sldMkLst>
        <pc:spChg chg="del mod">
          <ac:chgData name="Jones, Kimberly (CDC/NCIRD/ID)" userId="d34782be-4633-4bcf-b4a0-68632ddb81c9" providerId="ADAL" clId="{4E35858B-31C7-4B66-ACAE-24A24BF36124}" dt="2024-02-14T18:56:52.147" v="6623" actId="478"/>
          <ac:spMkLst>
            <pc:docMk/>
            <pc:sldMk cId="3293326830" sldId="368"/>
            <ac:spMk id="2" creationId="{9AF17EE7-47DB-4ACA-5D8B-30B30AA89603}"/>
          </ac:spMkLst>
        </pc:spChg>
        <pc:spChg chg="del">
          <ac:chgData name="Jones, Kimberly (CDC/NCIRD/ID)" userId="d34782be-4633-4bcf-b4a0-68632ddb81c9" providerId="ADAL" clId="{4E35858B-31C7-4B66-ACAE-24A24BF36124}" dt="2024-03-03T08:51:54.565" v="16006" actId="478"/>
          <ac:spMkLst>
            <pc:docMk/>
            <pc:sldMk cId="3293326830" sldId="368"/>
            <ac:spMk id="3" creationId="{5E629F1B-F890-9F3C-C6C0-30E1AC03E736}"/>
          </ac:spMkLst>
        </pc:spChg>
        <pc:spChg chg="add del mod">
          <ac:chgData name="Jones, Kimberly (CDC/NCIRD/ID)" userId="d34782be-4633-4bcf-b4a0-68632ddb81c9" providerId="ADAL" clId="{4E35858B-31C7-4B66-ACAE-24A24BF36124}" dt="2024-02-14T18:56:53.634" v="6624" actId="478"/>
          <ac:spMkLst>
            <pc:docMk/>
            <pc:sldMk cId="3293326830" sldId="368"/>
            <ac:spMk id="9" creationId="{6AEEC198-2BF9-5F87-151D-4A738000A490}"/>
          </ac:spMkLst>
        </pc:spChg>
        <pc:picChg chg="add del mod">
          <ac:chgData name="Jones, Kimberly (CDC/NCIRD/ID)" userId="d34782be-4633-4bcf-b4a0-68632ddb81c9" providerId="ADAL" clId="{4E35858B-31C7-4B66-ACAE-24A24BF36124}" dt="2024-03-03T08:54:29.552" v="16013" actId="478"/>
          <ac:picMkLst>
            <pc:docMk/>
            <pc:sldMk cId="3293326830" sldId="368"/>
            <ac:picMk id="5" creationId="{41B63A1C-3824-BDF4-6A74-C572B7971B4E}"/>
          </ac:picMkLst>
        </pc:picChg>
        <pc:picChg chg="add mod">
          <ac:chgData name="Jones, Kimberly (CDC/NCIRD/ID)" userId="d34782be-4633-4bcf-b4a0-68632ddb81c9" providerId="ADAL" clId="{4E35858B-31C7-4B66-ACAE-24A24BF36124}" dt="2024-03-03T08:52:03.741" v="16008" actId="1076"/>
          <ac:picMkLst>
            <pc:docMk/>
            <pc:sldMk cId="3293326830" sldId="368"/>
            <ac:picMk id="6" creationId="{BA95242B-F6EF-E427-96A6-730423C37920}"/>
          </ac:picMkLst>
        </pc:picChg>
        <pc:picChg chg="del">
          <ac:chgData name="Jones, Kimberly (CDC/NCIRD/ID)" userId="d34782be-4633-4bcf-b4a0-68632ddb81c9" providerId="ADAL" clId="{4E35858B-31C7-4B66-ACAE-24A24BF36124}" dt="2024-02-14T17:50:12.273" v="5769" actId="478"/>
          <ac:picMkLst>
            <pc:docMk/>
            <pc:sldMk cId="3293326830" sldId="368"/>
            <ac:picMk id="7" creationId="{AA266F32-5509-D765-F355-47847B3C4C4D}"/>
          </ac:picMkLst>
        </pc:picChg>
      </pc:sldChg>
      <pc:sldChg chg="addSp delSp modSp add del mod delAnim modNotesTx">
        <pc:chgData name="Jones, Kimberly (CDC/NCIRD/ID)" userId="d34782be-4633-4bcf-b4a0-68632ddb81c9" providerId="ADAL" clId="{4E35858B-31C7-4B66-ACAE-24A24BF36124}" dt="2024-03-05T15:28:18.364" v="16938" actId="47"/>
        <pc:sldMkLst>
          <pc:docMk/>
          <pc:sldMk cId="3361990591" sldId="369"/>
        </pc:sldMkLst>
        <pc:spChg chg="del mod">
          <ac:chgData name="Jones, Kimberly (CDC/NCIRD/ID)" userId="d34782be-4633-4bcf-b4a0-68632ddb81c9" providerId="ADAL" clId="{4E35858B-31C7-4B66-ACAE-24A24BF36124}" dt="2024-02-14T23:06:17.933" v="6692" actId="478"/>
          <ac:spMkLst>
            <pc:docMk/>
            <pc:sldMk cId="3361990591" sldId="369"/>
            <ac:spMk id="2" creationId="{9AF17EE7-47DB-4ACA-5D8B-30B30AA89603}"/>
          </ac:spMkLst>
        </pc:spChg>
        <pc:spChg chg="add mod">
          <ac:chgData name="Jones, Kimberly (CDC/NCIRD/ID)" userId="d34782be-4633-4bcf-b4a0-68632ddb81c9" providerId="ADAL" clId="{4E35858B-31C7-4B66-ACAE-24A24BF36124}" dt="2024-02-29T15:51:22.588" v="11988" actId="208"/>
          <ac:spMkLst>
            <pc:docMk/>
            <pc:sldMk cId="3361990591" sldId="369"/>
            <ac:spMk id="6" creationId="{B09171FB-4B3D-20E3-9F5B-70B1D990B821}"/>
          </ac:spMkLst>
        </pc:spChg>
        <pc:spChg chg="add mod">
          <ac:chgData name="Jones, Kimberly (CDC/NCIRD/ID)" userId="d34782be-4633-4bcf-b4a0-68632ddb81c9" providerId="ADAL" clId="{4E35858B-31C7-4B66-ACAE-24A24BF36124}" dt="2024-02-29T15:51:05.102" v="11986" actId="207"/>
          <ac:spMkLst>
            <pc:docMk/>
            <pc:sldMk cId="3361990591" sldId="369"/>
            <ac:spMk id="7" creationId="{A6F21FA8-A5F6-4D30-E8B2-60411A9AC76D}"/>
          </ac:spMkLst>
        </pc:spChg>
        <pc:spChg chg="add mod">
          <ac:chgData name="Jones, Kimberly (CDC/NCIRD/ID)" userId="d34782be-4633-4bcf-b4a0-68632ddb81c9" providerId="ADAL" clId="{4E35858B-31C7-4B66-ACAE-24A24BF36124}" dt="2024-02-29T15:51:02.215" v="11985" actId="207"/>
          <ac:spMkLst>
            <pc:docMk/>
            <pc:sldMk cId="3361990591" sldId="369"/>
            <ac:spMk id="8" creationId="{904149E6-A662-3B2C-5E28-1E05A87E9DCC}"/>
          </ac:spMkLst>
        </pc:spChg>
        <pc:spChg chg="add del mod">
          <ac:chgData name="Jones, Kimberly (CDC/NCIRD/ID)" userId="d34782be-4633-4bcf-b4a0-68632ddb81c9" providerId="ADAL" clId="{4E35858B-31C7-4B66-ACAE-24A24BF36124}" dt="2024-02-14T23:06:24.964" v="6693" actId="478"/>
          <ac:spMkLst>
            <pc:docMk/>
            <pc:sldMk cId="3361990591" sldId="369"/>
            <ac:spMk id="9" creationId="{9013D253-D8FC-544B-B6BA-B9FB3787EEC0}"/>
          </ac:spMkLst>
        </pc:spChg>
        <pc:spChg chg="add mod">
          <ac:chgData name="Jones, Kimberly (CDC/NCIRD/ID)" userId="d34782be-4633-4bcf-b4a0-68632ddb81c9" providerId="ADAL" clId="{4E35858B-31C7-4B66-ACAE-24A24BF36124}" dt="2024-02-29T15:50:57.873" v="11984" actId="207"/>
          <ac:spMkLst>
            <pc:docMk/>
            <pc:sldMk cId="3361990591" sldId="369"/>
            <ac:spMk id="9" creationId="{DA0A990E-9392-9A68-BCAF-7BEA034F42FD}"/>
          </ac:spMkLst>
        </pc:spChg>
        <pc:spChg chg="del">
          <ac:chgData name="Jones, Kimberly (CDC/NCIRD/ID)" userId="d34782be-4633-4bcf-b4a0-68632ddb81c9" providerId="ADAL" clId="{4E35858B-31C7-4B66-ACAE-24A24BF36124}" dt="2024-02-14T18:22:47.969" v="6468" actId="478"/>
          <ac:spMkLst>
            <pc:docMk/>
            <pc:sldMk cId="3361990591" sldId="369"/>
            <ac:spMk id="15" creationId="{6640130A-4DFE-0D37-E102-F24132DE26C9}"/>
          </ac:spMkLst>
        </pc:spChg>
        <pc:spChg chg="del">
          <ac:chgData name="Jones, Kimberly (CDC/NCIRD/ID)" userId="d34782be-4633-4bcf-b4a0-68632ddb81c9" providerId="ADAL" clId="{4E35858B-31C7-4B66-ACAE-24A24BF36124}" dt="2024-02-14T18:22:39.908" v="6467" actId="478"/>
          <ac:spMkLst>
            <pc:docMk/>
            <pc:sldMk cId="3361990591" sldId="369"/>
            <ac:spMk id="18" creationId="{93481536-FE76-F78B-B7D9-7D6F739EF883}"/>
          </ac:spMkLst>
        </pc:spChg>
        <pc:picChg chg="add">
          <ac:chgData name="Jones, Kimberly (CDC/NCIRD/ID)" userId="d34782be-4633-4bcf-b4a0-68632ddb81c9" providerId="ADAL" clId="{4E35858B-31C7-4B66-ACAE-24A24BF36124}" dt="2024-02-29T15:49:50.114" v="11975" actId="22"/>
          <ac:picMkLst>
            <pc:docMk/>
            <pc:sldMk cId="3361990591" sldId="369"/>
            <ac:picMk id="5" creationId="{B036BB59-23A8-D95A-DC2E-6C4796B4825D}"/>
          </ac:picMkLst>
        </pc:picChg>
        <pc:picChg chg="add del mod">
          <ac:chgData name="Jones, Kimberly (CDC/NCIRD/ID)" userId="d34782be-4633-4bcf-b4a0-68632ddb81c9" providerId="ADAL" clId="{4E35858B-31C7-4B66-ACAE-24A24BF36124}" dt="2024-02-14T23:10:08.370" v="6694" actId="478"/>
          <ac:picMkLst>
            <pc:docMk/>
            <pc:sldMk cId="3361990591" sldId="369"/>
            <ac:picMk id="6" creationId="{F31B4C6F-A35D-17DF-7768-9A54B4D52C13}"/>
          </ac:picMkLst>
        </pc:picChg>
        <pc:picChg chg="del">
          <ac:chgData name="Jones, Kimberly (CDC/NCIRD/ID)" userId="d34782be-4633-4bcf-b4a0-68632ddb81c9" providerId="ADAL" clId="{4E35858B-31C7-4B66-ACAE-24A24BF36124}" dt="2024-02-14T18:17:39.761" v="6466" actId="478"/>
          <ac:picMkLst>
            <pc:docMk/>
            <pc:sldMk cId="3361990591" sldId="369"/>
            <ac:picMk id="8" creationId="{DF6315CB-4C80-DDAC-30E1-BE1AE1031E01}"/>
          </ac:picMkLst>
        </pc:picChg>
        <pc:picChg chg="add del mod">
          <ac:chgData name="Jones, Kimberly (CDC/NCIRD/ID)" userId="d34782be-4633-4bcf-b4a0-68632ddb81c9" providerId="ADAL" clId="{4E35858B-31C7-4B66-ACAE-24A24BF36124}" dt="2024-02-29T15:49:48.876" v="11974" actId="478"/>
          <ac:picMkLst>
            <pc:docMk/>
            <pc:sldMk cId="3361990591" sldId="369"/>
            <ac:picMk id="11" creationId="{D281A849-B73F-BD6A-D121-DCFD7ADFABC9}"/>
          </ac:picMkLst>
        </pc:picChg>
      </pc:sldChg>
      <pc:sldChg chg="delSp add del mod">
        <pc:chgData name="Jones, Kimberly (CDC/NCIRD/ID)" userId="d34782be-4633-4bcf-b4a0-68632ddb81c9" providerId="ADAL" clId="{4E35858B-31C7-4B66-ACAE-24A24BF36124}" dt="2024-02-14T18:27:54.872" v="6487" actId="2696"/>
        <pc:sldMkLst>
          <pc:docMk/>
          <pc:sldMk cId="4248683478" sldId="370"/>
        </pc:sldMkLst>
        <pc:picChg chg="del">
          <ac:chgData name="Jones, Kimberly (CDC/NCIRD/ID)" userId="d34782be-4633-4bcf-b4a0-68632ddb81c9" providerId="ADAL" clId="{4E35858B-31C7-4B66-ACAE-24A24BF36124}" dt="2024-02-14T18:24:39.824" v="6477" actId="478"/>
          <ac:picMkLst>
            <pc:docMk/>
            <pc:sldMk cId="4248683478" sldId="370"/>
            <ac:picMk id="6" creationId="{F31B4C6F-A35D-17DF-7768-9A54B4D52C13}"/>
          </ac:picMkLst>
        </pc:picChg>
      </pc:sldChg>
      <pc:sldChg chg="addSp delSp modSp add del mod modAnim modNotesTx">
        <pc:chgData name="Jones, Kimberly (CDC/NCIRD/ID)" userId="d34782be-4633-4bcf-b4a0-68632ddb81c9" providerId="ADAL" clId="{4E35858B-31C7-4B66-ACAE-24A24BF36124}" dt="2024-03-05T15:28:19.553" v="16939" actId="47"/>
        <pc:sldMkLst>
          <pc:docMk/>
          <pc:sldMk cId="77858048" sldId="371"/>
        </pc:sldMkLst>
        <pc:spChg chg="del">
          <ac:chgData name="Jones, Kimberly (CDC/NCIRD/ID)" userId="d34782be-4633-4bcf-b4a0-68632ddb81c9" providerId="ADAL" clId="{4E35858B-31C7-4B66-ACAE-24A24BF36124}" dt="2024-02-14T23:06:02.075" v="6690" actId="478"/>
          <ac:spMkLst>
            <pc:docMk/>
            <pc:sldMk cId="77858048" sldId="371"/>
            <ac:spMk id="2" creationId="{9AF17EE7-47DB-4ACA-5D8B-30B30AA89603}"/>
          </ac:spMkLst>
        </pc:spChg>
        <pc:spChg chg="add mod">
          <ac:chgData name="Jones, Kimberly (CDC/NCIRD/ID)" userId="d34782be-4633-4bcf-b4a0-68632ddb81c9" providerId="ADAL" clId="{4E35858B-31C7-4B66-ACAE-24A24BF36124}" dt="2024-03-04T04:29:14.340" v="16192" actId="207"/>
          <ac:spMkLst>
            <pc:docMk/>
            <pc:sldMk cId="77858048" sldId="371"/>
            <ac:spMk id="2" creationId="{A4B75D98-10E6-172A-ABAE-79FFF3F5F3DE}"/>
          </ac:spMkLst>
        </pc:spChg>
        <pc:spChg chg="del">
          <ac:chgData name="Jones, Kimberly (CDC/NCIRD/ID)" userId="d34782be-4633-4bcf-b4a0-68632ddb81c9" providerId="ADAL" clId="{4E35858B-31C7-4B66-ACAE-24A24BF36124}" dt="2024-02-16T14:16:38.242" v="7785" actId="478"/>
          <ac:spMkLst>
            <pc:docMk/>
            <pc:sldMk cId="77858048" sldId="371"/>
            <ac:spMk id="3" creationId="{5E629F1B-F890-9F3C-C6C0-30E1AC03E736}"/>
          </ac:spMkLst>
        </pc:spChg>
        <pc:spChg chg="add mod">
          <ac:chgData name="Jones, Kimberly (CDC/NCIRD/ID)" userId="d34782be-4633-4bcf-b4a0-68632ddb81c9" providerId="ADAL" clId="{4E35858B-31C7-4B66-ACAE-24A24BF36124}" dt="2024-03-04T04:29:51.831" v="16196" actId="13822"/>
          <ac:spMkLst>
            <pc:docMk/>
            <pc:sldMk cId="77858048" sldId="371"/>
            <ac:spMk id="3" creationId="{C0CBA7F6-99C6-AF48-28FC-BE23864B3FD0}"/>
          </ac:spMkLst>
        </pc:spChg>
        <pc:spChg chg="add del mod">
          <ac:chgData name="Jones, Kimberly (CDC/NCIRD/ID)" userId="d34782be-4633-4bcf-b4a0-68632ddb81c9" providerId="ADAL" clId="{4E35858B-31C7-4B66-ACAE-24A24BF36124}" dt="2024-02-14T23:06:06.597" v="6691" actId="478"/>
          <ac:spMkLst>
            <pc:docMk/>
            <pc:sldMk cId="77858048" sldId="371"/>
            <ac:spMk id="9" creationId="{693AB3F6-B535-171B-36FF-010814826D32}"/>
          </ac:spMkLst>
        </pc:spChg>
        <pc:picChg chg="add del mod">
          <ac:chgData name="Jones, Kimberly (CDC/NCIRD/ID)" userId="d34782be-4633-4bcf-b4a0-68632ddb81c9" providerId="ADAL" clId="{4E35858B-31C7-4B66-ACAE-24A24BF36124}" dt="2024-02-16T14:16:34.052" v="7784" actId="478"/>
          <ac:picMkLst>
            <pc:docMk/>
            <pc:sldMk cId="77858048" sldId="371"/>
            <ac:picMk id="6" creationId="{F31B4C6F-A35D-17DF-7768-9A54B4D52C13}"/>
          </ac:picMkLst>
        </pc:picChg>
        <pc:picChg chg="add mod">
          <ac:chgData name="Jones, Kimberly (CDC/NCIRD/ID)" userId="d34782be-4633-4bcf-b4a0-68632ddb81c9" providerId="ADAL" clId="{4E35858B-31C7-4B66-ACAE-24A24BF36124}" dt="2024-02-14T18:27:10.126" v="6480" actId="1076"/>
          <ac:picMkLst>
            <pc:docMk/>
            <pc:sldMk cId="77858048" sldId="371"/>
            <ac:picMk id="7" creationId="{0A5F0B6F-0729-B5C4-FE96-07F9599A8257}"/>
          </ac:picMkLst>
        </pc:picChg>
      </pc:sldChg>
      <pc:sldChg chg="addSp delSp modSp add del mod ord delAnim modNotesTx">
        <pc:chgData name="Jones, Kimberly (CDC/NCIRD/ID)" userId="d34782be-4633-4bcf-b4a0-68632ddb81c9" providerId="ADAL" clId="{4E35858B-31C7-4B66-ACAE-24A24BF36124}" dt="2024-02-29T14:55:43.477" v="11459" actId="2696"/>
        <pc:sldMkLst>
          <pc:docMk/>
          <pc:sldMk cId="914355440" sldId="372"/>
        </pc:sldMkLst>
        <pc:spChg chg="del">
          <ac:chgData name="Jones, Kimberly (CDC/NCIRD/ID)" userId="d34782be-4633-4bcf-b4a0-68632ddb81c9" providerId="ADAL" clId="{4E35858B-31C7-4B66-ACAE-24A24BF36124}" dt="2024-02-14T18:55:32.493" v="6617" actId="478"/>
          <ac:spMkLst>
            <pc:docMk/>
            <pc:sldMk cId="914355440" sldId="372"/>
            <ac:spMk id="2" creationId="{9AF17EE7-47DB-4ACA-5D8B-30B30AA89603}"/>
          </ac:spMkLst>
        </pc:spChg>
        <pc:spChg chg="add del mod">
          <ac:chgData name="Jones, Kimberly (CDC/NCIRD/ID)" userId="d34782be-4633-4bcf-b4a0-68632ddb81c9" providerId="ADAL" clId="{4E35858B-31C7-4B66-ACAE-24A24BF36124}" dt="2024-02-14T18:55:34.833" v="6618" actId="478"/>
          <ac:spMkLst>
            <pc:docMk/>
            <pc:sldMk cId="914355440" sldId="372"/>
            <ac:spMk id="6" creationId="{2C8ED1D8-9B63-D7D2-C00D-B8251F1CD61E}"/>
          </ac:spMkLst>
        </pc:spChg>
        <pc:spChg chg="del">
          <ac:chgData name="Jones, Kimberly (CDC/NCIRD/ID)" userId="d34782be-4633-4bcf-b4a0-68632ddb81c9" providerId="ADAL" clId="{4E35858B-31C7-4B66-ACAE-24A24BF36124}" dt="2024-02-14T22:55:30.622" v="6652" actId="478"/>
          <ac:spMkLst>
            <pc:docMk/>
            <pc:sldMk cId="914355440" sldId="372"/>
            <ac:spMk id="8" creationId="{DF445518-31BB-842D-69C9-288FFAD75D09}"/>
          </ac:spMkLst>
        </pc:spChg>
        <pc:spChg chg="del">
          <ac:chgData name="Jones, Kimberly (CDC/NCIRD/ID)" userId="d34782be-4633-4bcf-b4a0-68632ddb81c9" providerId="ADAL" clId="{4E35858B-31C7-4B66-ACAE-24A24BF36124}" dt="2024-02-14T22:55:32.615" v="6653" actId="478"/>
          <ac:spMkLst>
            <pc:docMk/>
            <pc:sldMk cId="914355440" sldId="372"/>
            <ac:spMk id="9" creationId="{55559489-0774-3E1A-604D-5BF284D9C493}"/>
          </ac:spMkLst>
        </pc:spChg>
        <pc:spChg chg="del">
          <ac:chgData name="Jones, Kimberly (CDC/NCIRD/ID)" userId="d34782be-4633-4bcf-b4a0-68632ddb81c9" providerId="ADAL" clId="{4E35858B-31C7-4B66-ACAE-24A24BF36124}" dt="2024-02-14T22:55:35.350" v="6654" actId="478"/>
          <ac:spMkLst>
            <pc:docMk/>
            <pc:sldMk cId="914355440" sldId="372"/>
            <ac:spMk id="10" creationId="{4308BB8A-39AF-4C90-1A17-1722ACE85868}"/>
          </ac:spMkLst>
        </pc:spChg>
        <pc:spChg chg="del">
          <ac:chgData name="Jones, Kimberly (CDC/NCIRD/ID)" userId="d34782be-4633-4bcf-b4a0-68632ddb81c9" providerId="ADAL" clId="{4E35858B-31C7-4B66-ACAE-24A24BF36124}" dt="2024-02-14T22:55:37.846" v="6655" actId="478"/>
          <ac:spMkLst>
            <pc:docMk/>
            <pc:sldMk cId="914355440" sldId="372"/>
            <ac:spMk id="11" creationId="{63F7E5E8-B0E7-898D-0F78-4DC02770CE12}"/>
          </ac:spMkLst>
        </pc:spChg>
        <pc:spChg chg="del">
          <ac:chgData name="Jones, Kimberly (CDC/NCIRD/ID)" userId="d34782be-4633-4bcf-b4a0-68632ddb81c9" providerId="ADAL" clId="{4E35858B-31C7-4B66-ACAE-24A24BF36124}" dt="2024-02-14T18:54:15.763" v="6614" actId="478"/>
          <ac:spMkLst>
            <pc:docMk/>
            <pc:sldMk cId="914355440" sldId="372"/>
            <ac:spMk id="14" creationId="{6D42FD2F-0A99-A3B4-F6F2-7E9CBB26E3A0}"/>
          </ac:spMkLst>
        </pc:spChg>
        <pc:spChg chg="add mod">
          <ac:chgData name="Jones, Kimberly (CDC/NCIRD/ID)" userId="d34782be-4633-4bcf-b4a0-68632ddb81c9" providerId="ADAL" clId="{4E35858B-31C7-4B66-ACAE-24A24BF36124}" dt="2024-02-16T15:22:09.299" v="8758" actId="1076"/>
          <ac:spMkLst>
            <pc:docMk/>
            <pc:sldMk cId="914355440" sldId="372"/>
            <ac:spMk id="16" creationId="{5B68A29B-D8D8-CBFB-64BA-86C511C7DC71}"/>
          </ac:spMkLst>
        </pc:spChg>
        <pc:spChg chg="add mod">
          <ac:chgData name="Jones, Kimberly (CDC/NCIRD/ID)" userId="d34782be-4633-4bcf-b4a0-68632ddb81c9" providerId="ADAL" clId="{4E35858B-31C7-4B66-ACAE-24A24BF36124}" dt="2024-02-16T15:22:14.111" v="8760" actId="1076"/>
          <ac:spMkLst>
            <pc:docMk/>
            <pc:sldMk cId="914355440" sldId="372"/>
            <ac:spMk id="17" creationId="{F3B97673-F718-0658-5C67-D419B6AACA4C}"/>
          </ac:spMkLst>
        </pc:spChg>
        <pc:spChg chg="add mod">
          <ac:chgData name="Jones, Kimberly (CDC/NCIRD/ID)" userId="d34782be-4633-4bcf-b4a0-68632ddb81c9" providerId="ADAL" clId="{4E35858B-31C7-4B66-ACAE-24A24BF36124}" dt="2024-02-14T23:30:13.672" v="6726" actId="14100"/>
          <ac:spMkLst>
            <pc:docMk/>
            <pc:sldMk cId="914355440" sldId="372"/>
            <ac:spMk id="18" creationId="{7D4D0FBC-E34A-E1F3-5D3E-D7DAD41209C9}"/>
          </ac:spMkLst>
        </pc:spChg>
        <pc:spChg chg="add mod">
          <ac:chgData name="Jones, Kimberly (CDC/NCIRD/ID)" userId="d34782be-4633-4bcf-b4a0-68632ddb81c9" providerId="ADAL" clId="{4E35858B-31C7-4B66-ACAE-24A24BF36124}" dt="2024-02-14T23:30:22.761" v="6729" actId="207"/>
          <ac:spMkLst>
            <pc:docMk/>
            <pc:sldMk cId="914355440" sldId="372"/>
            <ac:spMk id="19" creationId="{2F77BAFE-AFF0-3A7C-54F8-3FAA92E67A65}"/>
          </ac:spMkLst>
        </pc:spChg>
        <pc:picChg chg="del mod">
          <ac:chgData name="Jones, Kimberly (CDC/NCIRD/ID)" userId="d34782be-4633-4bcf-b4a0-68632ddb81c9" providerId="ADAL" clId="{4E35858B-31C7-4B66-ACAE-24A24BF36124}" dt="2024-02-14T22:55:26.763" v="6651" actId="478"/>
          <ac:picMkLst>
            <pc:docMk/>
            <pc:sldMk cId="914355440" sldId="372"/>
            <ac:picMk id="7" creationId="{6CB244BA-4BC7-8A08-9D90-578C293657F0}"/>
          </ac:picMkLst>
        </pc:picChg>
        <pc:picChg chg="del">
          <ac:chgData name="Jones, Kimberly (CDC/NCIRD/ID)" userId="d34782be-4633-4bcf-b4a0-68632ddb81c9" providerId="ADAL" clId="{4E35858B-31C7-4B66-ACAE-24A24BF36124}" dt="2024-02-14T18:53:19.474" v="6612" actId="478"/>
          <ac:picMkLst>
            <pc:docMk/>
            <pc:sldMk cId="914355440" sldId="372"/>
            <ac:picMk id="13" creationId="{F7AAE7CA-9C63-0741-2169-15162715EA88}"/>
          </ac:picMkLst>
        </pc:picChg>
        <pc:picChg chg="add mod">
          <ac:chgData name="Jones, Kimberly (CDC/NCIRD/ID)" userId="d34782be-4633-4bcf-b4a0-68632ddb81c9" providerId="ADAL" clId="{4E35858B-31C7-4B66-ACAE-24A24BF36124}" dt="2024-02-14T23:29:46.091" v="6719" actId="1076"/>
          <ac:picMkLst>
            <pc:docMk/>
            <pc:sldMk cId="914355440" sldId="372"/>
            <ac:picMk id="15" creationId="{7BED3DA2-FCDD-3694-5E44-9458B28D04AB}"/>
          </ac:picMkLst>
        </pc:picChg>
      </pc:sldChg>
      <pc:sldChg chg="addSp delSp modSp add mod modAnim modNotesTx">
        <pc:chgData name="Jones, Kimberly (CDC/NCIRD/ID)" userId="d34782be-4633-4bcf-b4a0-68632ddb81c9" providerId="ADAL" clId="{4E35858B-31C7-4B66-ACAE-24A24BF36124}" dt="2024-03-06T19:58:56.231" v="17381" actId="20577"/>
        <pc:sldMkLst>
          <pc:docMk/>
          <pc:sldMk cId="2070215319" sldId="373"/>
        </pc:sldMkLst>
        <pc:spChg chg="add mod">
          <ac:chgData name="Jones, Kimberly (CDC/NCIRD/ID)" userId="d34782be-4633-4bcf-b4a0-68632ddb81c9" providerId="ADAL" clId="{4E35858B-31C7-4B66-ACAE-24A24BF36124}" dt="2024-02-16T15:26:21.951" v="8798" actId="208"/>
          <ac:spMkLst>
            <pc:docMk/>
            <pc:sldMk cId="2070215319" sldId="373"/>
            <ac:spMk id="2" creationId="{0C5BA82D-1366-6DE7-4A08-2924842D6A41}"/>
          </ac:spMkLst>
        </pc:spChg>
        <pc:spChg chg="mod">
          <ac:chgData name="Jones, Kimberly (CDC/NCIRD/ID)" userId="d34782be-4633-4bcf-b4a0-68632ddb81c9" providerId="ADAL" clId="{4E35858B-31C7-4B66-ACAE-24A24BF36124}" dt="2024-03-06T19:58:56.231" v="17381" actId="20577"/>
          <ac:spMkLst>
            <pc:docMk/>
            <pc:sldMk cId="2070215319" sldId="373"/>
            <ac:spMk id="4" creationId="{B0178CD7-8EA0-DBA5-C46A-6EFF8F0C84EA}"/>
          </ac:spMkLst>
        </pc:spChg>
        <pc:spChg chg="del">
          <ac:chgData name="Jones, Kimberly (CDC/NCIRD/ID)" userId="d34782be-4633-4bcf-b4a0-68632ddb81c9" providerId="ADAL" clId="{4E35858B-31C7-4B66-ACAE-24A24BF36124}" dt="2024-02-14T23:03:46.072" v="6674" actId="478"/>
          <ac:spMkLst>
            <pc:docMk/>
            <pc:sldMk cId="2070215319" sldId="373"/>
            <ac:spMk id="12" creationId="{BB6F504A-8D0E-9ED4-F5F5-2C091E720242}"/>
          </ac:spMkLst>
        </pc:spChg>
        <pc:picChg chg="add mod">
          <ac:chgData name="Jones, Kimberly (CDC/NCIRD/ID)" userId="d34782be-4633-4bcf-b4a0-68632ddb81c9" providerId="ADAL" clId="{4E35858B-31C7-4B66-ACAE-24A24BF36124}" dt="2024-02-14T23:03:56.679" v="6676" actId="1076"/>
          <ac:picMkLst>
            <pc:docMk/>
            <pc:sldMk cId="2070215319" sldId="373"/>
            <ac:picMk id="5" creationId="{A70478CF-58D1-15F6-F82F-F01552CB1E35}"/>
          </ac:picMkLst>
        </pc:picChg>
        <pc:picChg chg="del">
          <ac:chgData name="Jones, Kimberly (CDC/NCIRD/ID)" userId="d34782be-4633-4bcf-b4a0-68632ddb81c9" providerId="ADAL" clId="{4E35858B-31C7-4B66-ACAE-24A24BF36124}" dt="2024-02-14T23:03:42.812" v="6673" actId="478"/>
          <ac:picMkLst>
            <pc:docMk/>
            <pc:sldMk cId="2070215319" sldId="373"/>
            <ac:picMk id="11" creationId="{F688FE12-3FA1-1A22-F9C1-58BF4D507349}"/>
          </ac:picMkLst>
        </pc:picChg>
      </pc:sldChg>
      <pc:sldChg chg="add del">
        <pc:chgData name="Jones, Kimberly (CDC/NCIRD/ID)" userId="d34782be-4633-4bcf-b4a0-68632ddb81c9" providerId="ADAL" clId="{4E35858B-31C7-4B66-ACAE-24A24BF36124}" dt="2024-02-16T14:34:06.792" v="8032" actId="2696"/>
        <pc:sldMkLst>
          <pc:docMk/>
          <pc:sldMk cId="1465002049" sldId="374"/>
        </pc:sldMkLst>
      </pc:sldChg>
      <pc:sldChg chg="add del">
        <pc:chgData name="Jones, Kimberly (CDC/NCIRD/ID)" userId="d34782be-4633-4bcf-b4a0-68632ddb81c9" providerId="ADAL" clId="{4E35858B-31C7-4B66-ACAE-24A24BF36124}" dt="2024-02-14T23:12:25.878" v="6706" actId="47"/>
        <pc:sldMkLst>
          <pc:docMk/>
          <pc:sldMk cId="1909193818" sldId="374"/>
        </pc:sldMkLst>
      </pc:sldChg>
      <pc:sldChg chg="add del">
        <pc:chgData name="Jones, Kimberly (CDC/NCIRD/ID)" userId="d34782be-4633-4bcf-b4a0-68632ddb81c9" providerId="ADAL" clId="{4E35858B-31C7-4B66-ACAE-24A24BF36124}" dt="2024-02-16T14:34:24.647" v="8034" actId="2696"/>
        <pc:sldMkLst>
          <pc:docMk/>
          <pc:sldMk cId="2451524689" sldId="375"/>
        </pc:sldMkLst>
      </pc:sldChg>
      <pc:sldChg chg="add del">
        <pc:chgData name="Jones, Kimberly (CDC/NCIRD/ID)" userId="d34782be-4633-4bcf-b4a0-68632ddb81c9" providerId="ADAL" clId="{4E35858B-31C7-4B66-ACAE-24A24BF36124}" dt="2024-02-16T15:03:56.256" v="8056" actId="2696"/>
        <pc:sldMkLst>
          <pc:docMk/>
          <pc:sldMk cId="2002948518" sldId="376"/>
        </pc:sldMkLst>
      </pc:sldChg>
      <pc:sldChg chg="addSp delSp modSp new del mod">
        <pc:chgData name="Jones, Kimberly (CDC/NCIRD/ID)" userId="d34782be-4633-4bcf-b4a0-68632ddb81c9" providerId="ADAL" clId="{4E35858B-31C7-4B66-ACAE-24A24BF36124}" dt="2024-02-16T14:15:19.707" v="7782" actId="2696"/>
        <pc:sldMkLst>
          <pc:docMk/>
          <pc:sldMk cId="924738144" sldId="377"/>
        </pc:sldMkLst>
        <pc:spChg chg="mod">
          <ac:chgData name="Jones, Kimberly (CDC/NCIRD/ID)" userId="d34782be-4633-4bcf-b4a0-68632ddb81c9" providerId="ADAL" clId="{4E35858B-31C7-4B66-ACAE-24A24BF36124}" dt="2024-02-15T19:46:37.701" v="7781" actId="313"/>
          <ac:spMkLst>
            <pc:docMk/>
            <pc:sldMk cId="924738144" sldId="377"/>
            <ac:spMk id="2" creationId="{171652ED-EF15-5EDE-2815-535A4B1BE1F2}"/>
          </ac:spMkLst>
        </pc:spChg>
        <pc:spChg chg="del mod">
          <ac:chgData name="Jones, Kimberly (CDC/NCIRD/ID)" userId="d34782be-4633-4bcf-b4a0-68632ddb81c9" providerId="ADAL" clId="{4E35858B-31C7-4B66-ACAE-24A24BF36124}" dt="2024-02-15T19:45:59.837" v="7780" actId="478"/>
          <ac:spMkLst>
            <pc:docMk/>
            <pc:sldMk cId="924738144" sldId="377"/>
            <ac:spMk id="3" creationId="{99528741-E116-E93A-8919-F59B20F2927F}"/>
          </ac:spMkLst>
        </pc:spChg>
        <pc:graphicFrameChg chg="add mod modGraphic">
          <ac:chgData name="Jones, Kimberly (CDC/NCIRD/ID)" userId="d34782be-4633-4bcf-b4a0-68632ddb81c9" providerId="ADAL" clId="{4E35858B-31C7-4B66-ACAE-24A24BF36124}" dt="2024-02-15T19:45:56.120" v="7778" actId="1076"/>
          <ac:graphicFrameMkLst>
            <pc:docMk/>
            <pc:sldMk cId="924738144" sldId="377"/>
            <ac:graphicFrameMk id="4" creationId="{938B0C4F-9D27-1B7D-B692-8B73CAD2EAD0}"/>
          </ac:graphicFrameMkLst>
        </pc:graphicFrameChg>
      </pc:sldChg>
      <pc:sldChg chg="add del">
        <pc:chgData name="Jones, Kimberly (CDC/NCIRD/ID)" userId="d34782be-4633-4bcf-b4a0-68632ddb81c9" providerId="ADAL" clId="{4E35858B-31C7-4B66-ACAE-24A24BF36124}" dt="2024-02-15T19:43:16.865" v="7683" actId="47"/>
        <pc:sldMkLst>
          <pc:docMk/>
          <pc:sldMk cId="1191657395" sldId="377"/>
        </pc:sldMkLst>
      </pc:sldChg>
      <pc:sldChg chg="addSp delSp modSp add del mod ord modNotesTx">
        <pc:chgData name="Jones, Kimberly (CDC/NCIRD/ID)" userId="d34782be-4633-4bcf-b4a0-68632ddb81c9" providerId="ADAL" clId="{4E35858B-31C7-4B66-ACAE-24A24BF36124}" dt="2024-03-05T15:28:20.829" v="16940" actId="47"/>
        <pc:sldMkLst>
          <pc:docMk/>
          <pc:sldMk cId="2062324821" sldId="377"/>
        </pc:sldMkLst>
        <pc:spChg chg="mod">
          <ac:chgData name="Jones, Kimberly (CDC/NCIRD/ID)" userId="d34782be-4633-4bcf-b4a0-68632ddb81c9" providerId="ADAL" clId="{4E35858B-31C7-4B66-ACAE-24A24BF36124}" dt="2024-03-03T08:02:58.618" v="15278" actId="14100"/>
          <ac:spMkLst>
            <pc:docMk/>
            <pc:sldMk cId="2062324821" sldId="377"/>
            <ac:spMk id="3" creationId="{5E629F1B-F890-9F3C-C6C0-30E1AC03E736}"/>
          </ac:spMkLst>
        </pc:spChg>
        <pc:picChg chg="add mod">
          <ac:chgData name="Jones, Kimberly (CDC/NCIRD/ID)" userId="d34782be-4633-4bcf-b4a0-68632ddb81c9" providerId="ADAL" clId="{4E35858B-31C7-4B66-ACAE-24A24BF36124}" dt="2024-02-16T14:19:52.188" v="7818" actId="1076"/>
          <ac:picMkLst>
            <pc:docMk/>
            <pc:sldMk cId="2062324821" sldId="377"/>
            <ac:picMk id="5" creationId="{5ABE64B4-DA84-71B9-F553-6E82D7AA60EF}"/>
          </ac:picMkLst>
        </pc:picChg>
        <pc:picChg chg="add mod">
          <ac:chgData name="Jones, Kimberly (CDC/NCIRD/ID)" userId="d34782be-4633-4bcf-b4a0-68632ddb81c9" providerId="ADAL" clId="{4E35858B-31C7-4B66-ACAE-24A24BF36124}" dt="2024-03-04T04:33:32.869" v="16206" actId="27349"/>
          <ac:picMkLst>
            <pc:docMk/>
            <pc:sldMk cId="2062324821" sldId="377"/>
            <ac:picMk id="6" creationId="{7DC3FBC9-4A31-D347-3D8C-D9155F41BABD}"/>
          </ac:picMkLst>
        </pc:picChg>
        <pc:picChg chg="del">
          <ac:chgData name="Jones, Kimberly (CDC/NCIRD/ID)" userId="d34782be-4633-4bcf-b4a0-68632ddb81c9" providerId="ADAL" clId="{4E35858B-31C7-4B66-ACAE-24A24BF36124}" dt="2024-02-16T14:18:34.050" v="7789" actId="478"/>
          <ac:picMkLst>
            <pc:docMk/>
            <pc:sldMk cId="2062324821" sldId="377"/>
            <ac:picMk id="11" creationId="{D281A849-B73F-BD6A-D121-DCFD7ADFABC9}"/>
          </ac:picMkLst>
        </pc:picChg>
      </pc:sldChg>
      <pc:sldChg chg="addSp delSp modSp new mod ord modAnim modNotesTx">
        <pc:chgData name="Jones, Kimberly (CDC/NCIRD/ID)" userId="d34782be-4633-4bcf-b4a0-68632ddb81c9" providerId="ADAL" clId="{4E35858B-31C7-4B66-ACAE-24A24BF36124}" dt="2024-03-03T08:04:27.187" v="15284" actId="255"/>
        <pc:sldMkLst>
          <pc:docMk/>
          <pc:sldMk cId="4188841330" sldId="378"/>
        </pc:sldMkLst>
        <pc:spChg chg="del">
          <ac:chgData name="Jones, Kimberly (CDC/NCIRD/ID)" userId="d34782be-4633-4bcf-b4a0-68632ddb81c9" providerId="ADAL" clId="{4E35858B-31C7-4B66-ACAE-24A24BF36124}" dt="2024-02-16T14:23:19.950" v="7943" actId="22"/>
          <ac:spMkLst>
            <pc:docMk/>
            <pc:sldMk cId="4188841330" sldId="378"/>
            <ac:spMk id="2" creationId="{2CDB23CC-59A9-8EAE-0525-992C2C1BC364}"/>
          </ac:spMkLst>
        </pc:spChg>
        <pc:spChg chg="add del mod">
          <ac:chgData name="Jones, Kimberly (CDC/NCIRD/ID)" userId="d34782be-4633-4bcf-b4a0-68632ddb81c9" providerId="ADAL" clId="{4E35858B-31C7-4B66-ACAE-24A24BF36124}" dt="2024-02-16T14:24:38.028" v="7951" actId="22"/>
          <ac:spMkLst>
            <pc:docMk/>
            <pc:sldMk cId="4188841330" sldId="378"/>
            <ac:spMk id="6" creationId="{05BC2AE9-0E5E-D949-040A-85F5E93933D6}"/>
          </ac:spMkLst>
        </pc:spChg>
        <pc:spChg chg="add del mod">
          <ac:chgData name="Jones, Kimberly (CDC/NCIRD/ID)" userId="d34782be-4633-4bcf-b4a0-68632ddb81c9" providerId="ADAL" clId="{4E35858B-31C7-4B66-ACAE-24A24BF36124}" dt="2024-02-16T14:26:51.542" v="7966" actId="478"/>
          <ac:spMkLst>
            <pc:docMk/>
            <pc:sldMk cId="4188841330" sldId="378"/>
            <ac:spMk id="12" creationId="{E512A422-613D-FFB4-1671-E65B34A29A90}"/>
          </ac:spMkLst>
        </pc:spChg>
        <pc:spChg chg="add mod">
          <ac:chgData name="Jones, Kimberly (CDC/NCIRD/ID)" userId="d34782be-4633-4bcf-b4a0-68632ddb81c9" providerId="ADAL" clId="{4E35858B-31C7-4B66-ACAE-24A24BF36124}" dt="2024-03-03T08:04:27.187" v="15284" actId="255"/>
          <ac:spMkLst>
            <pc:docMk/>
            <pc:sldMk cId="4188841330" sldId="378"/>
            <ac:spMk id="23" creationId="{C52F5660-FF06-F6A8-2A5A-F8EF37A36EED}"/>
          </ac:spMkLst>
        </pc:spChg>
        <pc:picChg chg="add del mod ord">
          <ac:chgData name="Jones, Kimberly (CDC/NCIRD/ID)" userId="d34782be-4633-4bcf-b4a0-68632ddb81c9" providerId="ADAL" clId="{4E35858B-31C7-4B66-ACAE-24A24BF36124}" dt="2024-02-16T14:24:14.342" v="7950" actId="478"/>
          <ac:picMkLst>
            <pc:docMk/>
            <pc:sldMk cId="4188841330" sldId="378"/>
            <ac:picMk id="4" creationId="{E9E3CF55-D000-46FA-2BCC-893AE0DBCDD4}"/>
          </ac:picMkLst>
        </pc:picChg>
        <pc:picChg chg="add del mod ord">
          <ac:chgData name="Jones, Kimberly (CDC/NCIRD/ID)" userId="d34782be-4633-4bcf-b4a0-68632ddb81c9" providerId="ADAL" clId="{4E35858B-31C7-4B66-ACAE-24A24BF36124}" dt="2024-02-16T14:26:21.497" v="7960" actId="478"/>
          <ac:picMkLst>
            <pc:docMk/>
            <pc:sldMk cId="4188841330" sldId="378"/>
            <ac:picMk id="8" creationId="{F1DB7C9D-E887-919C-D6A0-377F405DC7F0}"/>
          </ac:picMkLst>
        </pc:picChg>
        <pc:picChg chg="add del mod">
          <ac:chgData name="Jones, Kimberly (CDC/NCIRD/ID)" userId="d34782be-4633-4bcf-b4a0-68632ddb81c9" providerId="ADAL" clId="{4E35858B-31C7-4B66-ACAE-24A24BF36124}" dt="2024-02-16T14:26:20.635" v="7959" actId="478"/>
          <ac:picMkLst>
            <pc:docMk/>
            <pc:sldMk cId="4188841330" sldId="378"/>
            <ac:picMk id="10" creationId="{28EB6FF8-A362-3B8F-CB71-25E3DE80EAC8}"/>
          </ac:picMkLst>
        </pc:picChg>
        <pc:picChg chg="add mod">
          <ac:chgData name="Jones, Kimberly (CDC/NCIRD/ID)" userId="d34782be-4633-4bcf-b4a0-68632ddb81c9" providerId="ADAL" clId="{4E35858B-31C7-4B66-ACAE-24A24BF36124}" dt="2024-02-16T14:26:45.347" v="7963" actId="1076"/>
          <ac:picMkLst>
            <pc:docMk/>
            <pc:sldMk cId="4188841330" sldId="378"/>
            <ac:picMk id="14" creationId="{FE292377-D7D0-E0AE-8012-5E2881801F65}"/>
          </ac:picMkLst>
        </pc:picChg>
        <pc:picChg chg="add mod">
          <ac:chgData name="Jones, Kimberly (CDC/NCIRD/ID)" userId="d34782be-4633-4bcf-b4a0-68632ddb81c9" providerId="ADAL" clId="{4E35858B-31C7-4B66-ACAE-24A24BF36124}" dt="2024-02-16T14:27:09.086" v="7968" actId="1440"/>
          <ac:picMkLst>
            <pc:docMk/>
            <pc:sldMk cId="4188841330" sldId="378"/>
            <ac:picMk id="16" creationId="{D5740D0B-2A30-3912-33C9-8A632A6B2441}"/>
          </ac:picMkLst>
        </pc:picChg>
        <pc:picChg chg="add mod">
          <ac:chgData name="Jones, Kimberly (CDC/NCIRD/ID)" userId="d34782be-4633-4bcf-b4a0-68632ddb81c9" providerId="ADAL" clId="{4E35858B-31C7-4B66-ACAE-24A24BF36124}" dt="2024-02-16T14:27:52.890" v="7971" actId="1440"/>
          <ac:picMkLst>
            <pc:docMk/>
            <pc:sldMk cId="4188841330" sldId="378"/>
            <ac:picMk id="18" creationId="{3403E83A-BFB7-8469-C7EC-18AC20BF492C}"/>
          </ac:picMkLst>
        </pc:picChg>
        <pc:picChg chg="add mod">
          <ac:chgData name="Jones, Kimberly (CDC/NCIRD/ID)" userId="d34782be-4633-4bcf-b4a0-68632ddb81c9" providerId="ADAL" clId="{4E35858B-31C7-4B66-ACAE-24A24BF36124}" dt="2024-02-16T14:28:46.546" v="7974" actId="1440"/>
          <ac:picMkLst>
            <pc:docMk/>
            <pc:sldMk cId="4188841330" sldId="378"/>
            <ac:picMk id="20" creationId="{DC4CC4E9-A4FB-DD24-614F-993F7691626F}"/>
          </ac:picMkLst>
        </pc:picChg>
        <pc:picChg chg="add mod">
          <ac:chgData name="Jones, Kimberly (CDC/NCIRD/ID)" userId="d34782be-4633-4bcf-b4a0-68632ddb81c9" providerId="ADAL" clId="{4E35858B-31C7-4B66-ACAE-24A24BF36124}" dt="2024-02-16T14:29:21.967" v="7979" actId="1076"/>
          <ac:picMkLst>
            <pc:docMk/>
            <pc:sldMk cId="4188841330" sldId="378"/>
            <ac:picMk id="22" creationId="{000F5D36-7241-54A3-A000-71FE3640DAEC}"/>
          </ac:picMkLst>
        </pc:picChg>
      </pc:sldChg>
      <pc:sldChg chg="add del">
        <pc:chgData name="Jones, Kimberly (CDC/NCIRD/ID)" userId="d34782be-4633-4bcf-b4a0-68632ddb81c9" providerId="ADAL" clId="{4E35858B-31C7-4B66-ACAE-24A24BF36124}" dt="2024-02-16T14:34:15.568" v="8033" actId="2696"/>
        <pc:sldMkLst>
          <pc:docMk/>
          <pc:sldMk cId="1747919059" sldId="379"/>
        </pc:sldMkLst>
      </pc:sldChg>
      <pc:sldChg chg="modSp add del mod">
        <pc:chgData name="Jones, Kimberly (CDC/NCIRD/ID)" userId="d34782be-4633-4bcf-b4a0-68632ddb81c9" providerId="ADAL" clId="{4E35858B-31C7-4B66-ACAE-24A24BF36124}" dt="2024-02-16T15:08:07.280" v="8103" actId="2696"/>
        <pc:sldMkLst>
          <pc:docMk/>
          <pc:sldMk cId="4139909146" sldId="379"/>
        </pc:sldMkLst>
        <pc:spChg chg="mod">
          <ac:chgData name="Jones, Kimberly (CDC/NCIRD/ID)" userId="d34782be-4633-4bcf-b4a0-68632ddb81c9" providerId="ADAL" clId="{4E35858B-31C7-4B66-ACAE-24A24BF36124}" dt="2024-02-16T15:06:41.813" v="8083" actId="1076"/>
          <ac:spMkLst>
            <pc:docMk/>
            <pc:sldMk cId="4139909146" sldId="379"/>
            <ac:spMk id="2" creationId="{9AF17EE7-47DB-4ACA-5D8B-30B30AA89603}"/>
          </ac:spMkLst>
        </pc:spChg>
      </pc:sldChg>
      <pc:sldChg chg="addSp delSp modSp new mod setBg modNotesTx">
        <pc:chgData name="Jones, Kimberly (CDC/NCIRD/ID)" userId="d34782be-4633-4bcf-b4a0-68632ddb81c9" providerId="ADAL" clId="{4E35858B-31C7-4B66-ACAE-24A24BF36124}" dt="2024-03-03T08:02:06.297" v="15276" actId="255"/>
        <pc:sldMkLst>
          <pc:docMk/>
          <pc:sldMk cId="3980152285" sldId="380"/>
        </pc:sldMkLst>
        <pc:spChg chg="add del mod">
          <ac:chgData name="Jones, Kimberly (CDC/NCIRD/ID)" userId="d34782be-4633-4bcf-b4a0-68632ddb81c9" providerId="ADAL" clId="{4E35858B-31C7-4B66-ACAE-24A24BF36124}" dt="2024-03-03T08:02:06.297" v="15276" actId="255"/>
          <ac:spMkLst>
            <pc:docMk/>
            <pc:sldMk cId="3980152285" sldId="380"/>
            <ac:spMk id="2" creationId="{279E8215-EE93-ADD7-A070-F7A6D6D74FE1}"/>
          </ac:spMkLst>
        </pc:spChg>
        <pc:spChg chg="del mod">
          <ac:chgData name="Jones, Kimberly (CDC/NCIRD/ID)" userId="d34782be-4633-4bcf-b4a0-68632ddb81c9" providerId="ADAL" clId="{4E35858B-31C7-4B66-ACAE-24A24BF36124}" dt="2024-02-16T15:09:04.915" v="8106" actId="478"/>
          <ac:spMkLst>
            <pc:docMk/>
            <pc:sldMk cId="3980152285" sldId="380"/>
            <ac:spMk id="3" creationId="{0DD47636-F75A-18BC-6BAF-F384F1D31F79}"/>
          </ac:spMkLst>
        </pc:spChg>
        <pc:spChg chg="add del mod">
          <ac:chgData name="Jones, Kimberly (CDC/NCIRD/ID)" userId="d34782be-4633-4bcf-b4a0-68632ddb81c9" providerId="ADAL" clId="{4E35858B-31C7-4B66-ACAE-24A24BF36124}" dt="2024-02-16T15:09:58.352" v="8113" actId="478"/>
          <ac:spMkLst>
            <pc:docMk/>
            <pc:sldMk cId="3980152285" sldId="380"/>
            <ac:spMk id="7" creationId="{2C083748-AC4A-0B42-AC77-CD5F24142D0F}"/>
          </ac:spMkLst>
        </pc:spChg>
        <pc:spChg chg="add">
          <ac:chgData name="Jones, Kimberly (CDC/NCIRD/ID)" userId="d34782be-4633-4bcf-b4a0-68632ddb81c9" providerId="ADAL" clId="{4E35858B-31C7-4B66-ACAE-24A24BF36124}" dt="2024-02-16T15:11:20.631" v="8139" actId="26606"/>
          <ac:spMkLst>
            <pc:docMk/>
            <pc:sldMk cId="3980152285" sldId="380"/>
            <ac:spMk id="8" creationId="{8555C5B3-193A-4749-9AFD-682E53CDDE8F}"/>
          </ac:spMkLst>
        </pc:spChg>
        <pc:spChg chg="add">
          <ac:chgData name="Jones, Kimberly (CDC/NCIRD/ID)" userId="d34782be-4633-4bcf-b4a0-68632ddb81c9" providerId="ADAL" clId="{4E35858B-31C7-4B66-ACAE-24A24BF36124}" dt="2024-02-16T15:11:20.631" v="8139" actId="26606"/>
          <ac:spMkLst>
            <pc:docMk/>
            <pc:sldMk cId="3980152285" sldId="380"/>
            <ac:spMk id="9" creationId="{2EAE06A6-F76A-41C9-827A-C561B004485C}"/>
          </ac:spMkLst>
        </pc:spChg>
        <pc:spChg chg="add del">
          <ac:chgData name="Jones, Kimberly (CDC/NCIRD/ID)" userId="d34782be-4633-4bcf-b4a0-68632ddb81c9" providerId="ADAL" clId="{4E35858B-31C7-4B66-ACAE-24A24BF36124}" dt="2024-02-16T15:09:58.935" v="8114" actId="26606"/>
          <ac:spMkLst>
            <pc:docMk/>
            <pc:sldMk cId="3980152285" sldId="380"/>
            <ac:spMk id="10" creationId="{75CC5FF6-C911-4883-B5F7-F5F3E29A8BDE}"/>
          </ac:spMkLst>
        </pc:spChg>
        <pc:spChg chg="add">
          <ac:chgData name="Jones, Kimberly (CDC/NCIRD/ID)" userId="d34782be-4633-4bcf-b4a0-68632ddb81c9" providerId="ADAL" clId="{4E35858B-31C7-4B66-ACAE-24A24BF36124}" dt="2024-02-16T15:11:20.631" v="8139" actId="26606"/>
          <ac:spMkLst>
            <pc:docMk/>
            <pc:sldMk cId="3980152285" sldId="380"/>
            <ac:spMk id="11" creationId="{89F9D4E8-0639-444B-949B-9518585061AF}"/>
          </ac:spMkLst>
        </pc:spChg>
        <pc:spChg chg="add del">
          <ac:chgData name="Jones, Kimberly (CDC/NCIRD/ID)" userId="d34782be-4633-4bcf-b4a0-68632ddb81c9" providerId="ADAL" clId="{4E35858B-31C7-4B66-ACAE-24A24BF36124}" dt="2024-02-16T15:09:58.935" v="8114" actId="26606"/>
          <ac:spMkLst>
            <pc:docMk/>
            <pc:sldMk cId="3980152285" sldId="380"/>
            <ac:spMk id="12" creationId="{84E2200F-ED39-40A1-A6F7-65A45ED6D752}"/>
          </ac:spMkLst>
        </pc:spChg>
        <pc:spChg chg="add">
          <ac:chgData name="Jones, Kimberly (CDC/NCIRD/ID)" userId="d34782be-4633-4bcf-b4a0-68632ddb81c9" providerId="ADAL" clId="{4E35858B-31C7-4B66-ACAE-24A24BF36124}" dt="2024-02-16T15:11:20.631" v="8139" actId="26606"/>
          <ac:spMkLst>
            <pc:docMk/>
            <pc:sldMk cId="3980152285" sldId="380"/>
            <ac:spMk id="16" creationId="{7E3DA7A2-ED70-4BBA-AB72-00AD461FA405}"/>
          </ac:spMkLst>
        </pc:spChg>
        <pc:spChg chg="add">
          <ac:chgData name="Jones, Kimberly (CDC/NCIRD/ID)" userId="d34782be-4633-4bcf-b4a0-68632ddb81c9" providerId="ADAL" clId="{4E35858B-31C7-4B66-ACAE-24A24BF36124}" dt="2024-02-16T15:11:20.631" v="8139" actId="26606"/>
          <ac:spMkLst>
            <pc:docMk/>
            <pc:sldMk cId="3980152285" sldId="380"/>
            <ac:spMk id="18" creationId="{FC485432-3647-4218-B5D3-15D3FA222B13}"/>
          </ac:spMkLst>
        </pc:spChg>
        <pc:spChg chg="add">
          <ac:chgData name="Jones, Kimberly (CDC/NCIRD/ID)" userId="d34782be-4633-4bcf-b4a0-68632ddb81c9" providerId="ADAL" clId="{4E35858B-31C7-4B66-ACAE-24A24BF36124}" dt="2024-02-16T15:11:20.631" v="8139" actId="26606"/>
          <ac:spMkLst>
            <pc:docMk/>
            <pc:sldMk cId="3980152285" sldId="380"/>
            <ac:spMk id="20" creationId="{F4AFDDCA-6ABA-4D23-8A5C-1BF0F4308148}"/>
          </ac:spMkLst>
        </pc:spChg>
        <pc:spChg chg="add del">
          <ac:chgData name="Jones, Kimberly (CDC/NCIRD/ID)" userId="d34782be-4633-4bcf-b4a0-68632ddb81c9" providerId="ADAL" clId="{4E35858B-31C7-4B66-ACAE-24A24BF36124}" dt="2024-02-16T15:09:58.935" v="8114" actId="26606"/>
          <ac:spMkLst>
            <pc:docMk/>
            <pc:sldMk cId="3980152285" sldId="380"/>
            <ac:spMk id="22" creationId="{B163B796-84D7-4069-93D0-7A496A03AA19}"/>
          </ac:spMkLst>
        </pc:spChg>
        <pc:spChg chg="add del">
          <ac:chgData name="Jones, Kimberly (CDC/NCIRD/ID)" userId="d34782be-4633-4bcf-b4a0-68632ddb81c9" providerId="ADAL" clId="{4E35858B-31C7-4B66-ACAE-24A24BF36124}" dt="2024-02-16T15:09:58.935" v="8114" actId="26606"/>
          <ac:spMkLst>
            <pc:docMk/>
            <pc:sldMk cId="3980152285" sldId="380"/>
            <ac:spMk id="30" creationId="{A4AE5E3E-9489-4D5A-A458-72C3E481CB83}"/>
          </ac:spMkLst>
        </pc:spChg>
        <pc:grpChg chg="add del">
          <ac:chgData name="Jones, Kimberly (CDC/NCIRD/ID)" userId="d34782be-4633-4bcf-b4a0-68632ddb81c9" providerId="ADAL" clId="{4E35858B-31C7-4B66-ACAE-24A24BF36124}" dt="2024-02-16T15:09:58.935" v="8114" actId="26606"/>
          <ac:grpSpMkLst>
            <pc:docMk/>
            <pc:sldMk cId="3980152285" sldId="380"/>
            <ac:grpSpMk id="14" creationId="{A4DC59FE-95C7-4792-8613-8387631B1D38}"/>
          </ac:grpSpMkLst>
        </pc:grpChg>
        <pc:grpChg chg="add del">
          <ac:chgData name="Jones, Kimberly (CDC/NCIRD/ID)" userId="d34782be-4633-4bcf-b4a0-68632ddb81c9" providerId="ADAL" clId="{4E35858B-31C7-4B66-ACAE-24A24BF36124}" dt="2024-02-16T15:09:58.935" v="8114" actId="26606"/>
          <ac:grpSpMkLst>
            <pc:docMk/>
            <pc:sldMk cId="3980152285" sldId="380"/>
            <ac:grpSpMk id="24" creationId="{87A77F8F-E829-4314-9F44-36169F7548CE}"/>
          </ac:grpSpMkLst>
        </pc:grpChg>
        <pc:grpChg chg="add del">
          <ac:chgData name="Jones, Kimberly (CDC/NCIRD/ID)" userId="d34782be-4633-4bcf-b4a0-68632ddb81c9" providerId="ADAL" clId="{4E35858B-31C7-4B66-ACAE-24A24BF36124}" dt="2024-02-16T15:09:58.935" v="8114" actId="26606"/>
          <ac:grpSpMkLst>
            <pc:docMk/>
            <pc:sldMk cId="3980152285" sldId="380"/>
            <ac:grpSpMk id="32" creationId="{0E88FC08-D56F-45D4-AC54-B89F64697BE4}"/>
          </ac:grpSpMkLst>
        </pc:grpChg>
        <pc:grpChg chg="add del">
          <ac:chgData name="Jones, Kimberly (CDC/NCIRD/ID)" userId="d34782be-4633-4bcf-b4a0-68632ddb81c9" providerId="ADAL" clId="{4E35858B-31C7-4B66-ACAE-24A24BF36124}" dt="2024-02-16T15:09:58.935" v="8114" actId="26606"/>
          <ac:grpSpMkLst>
            <pc:docMk/>
            <pc:sldMk cId="3980152285" sldId="380"/>
            <ac:grpSpMk id="38" creationId="{B138BDDD-D054-4F0A-BB1F-9D016848D623}"/>
          </ac:grpSpMkLst>
        </pc:grpChg>
        <pc:picChg chg="add mod">
          <ac:chgData name="Jones, Kimberly (CDC/NCIRD/ID)" userId="d34782be-4633-4bcf-b4a0-68632ddb81c9" providerId="ADAL" clId="{4E35858B-31C7-4B66-ACAE-24A24BF36124}" dt="2024-02-16T15:11:20.631" v="8139" actId="26606"/>
          <ac:picMkLst>
            <pc:docMk/>
            <pc:sldMk cId="3980152285" sldId="380"/>
            <ac:picMk id="5" creationId="{8EB5480B-9549-5876-B0F1-DBBF7168AC62}"/>
          </ac:picMkLst>
        </pc:picChg>
      </pc:sldChg>
      <pc:sldChg chg="addSp delSp modSp add del mod setBg modAnim modNotesTx">
        <pc:chgData name="Jones, Kimberly (CDC/NCIRD/ID)" userId="d34782be-4633-4bcf-b4a0-68632ddb81c9" providerId="ADAL" clId="{4E35858B-31C7-4B66-ACAE-24A24BF36124}" dt="2024-03-03T08:25:12.900" v="15330" actId="47"/>
        <pc:sldMkLst>
          <pc:docMk/>
          <pc:sldMk cId="4289085877" sldId="381"/>
        </pc:sldMkLst>
        <pc:spChg chg="del">
          <ac:chgData name="Jones, Kimberly (CDC/NCIRD/ID)" userId="d34782be-4633-4bcf-b4a0-68632ddb81c9" providerId="ADAL" clId="{4E35858B-31C7-4B66-ACAE-24A24BF36124}" dt="2024-02-16T15:07:23.727" v="8088" actId="478"/>
          <ac:spMkLst>
            <pc:docMk/>
            <pc:sldMk cId="4289085877" sldId="381"/>
            <ac:spMk id="2" creationId="{279E8215-EE93-ADD7-A070-F7A6D6D74FE1}"/>
          </ac:spMkLst>
        </pc:spChg>
        <pc:spChg chg="del">
          <ac:chgData name="Jones, Kimberly (CDC/NCIRD/ID)" userId="d34782be-4633-4bcf-b4a0-68632ddb81c9" providerId="ADAL" clId="{4E35858B-31C7-4B66-ACAE-24A24BF36124}" dt="2024-02-16T15:07:09.746" v="8086" actId="478"/>
          <ac:spMkLst>
            <pc:docMk/>
            <pc:sldMk cId="4289085877" sldId="381"/>
            <ac:spMk id="3" creationId="{0DD47636-F75A-18BC-6BAF-F384F1D31F79}"/>
          </ac:spMkLst>
        </pc:spChg>
        <pc:spChg chg="add del mod">
          <ac:chgData name="Jones, Kimberly (CDC/NCIRD/ID)" userId="d34782be-4633-4bcf-b4a0-68632ddb81c9" providerId="ADAL" clId="{4E35858B-31C7-4B66-ACAE-24A24BF36124}" dt="2024-02-16T15:07:26.688" v="8090" actId="478"/>
          <ac:spMkLst>
            <pc:docMk/>
            <pc:sldMk cId="4289085877" sldId="381"/>
            <ac:spMk id="6" creationId="{2A771271-58CC-25B5-7BA2-E7ABB2F7B9C6}"/>
          </ac:spMkLst>
        </pc:spChg>
        <pc:spChg chg="add del">
          <ac:chgData name="Jones, Kimberly (CDC/NCIRD/ID)" userId="d34782be-4633-4bcf-b4a0-68632ddb81c9" providerId="ADAL" clId="{4E35858B-31C7-4B66-ACAE-24A24BF36124}" dt="2024-02-16T15:17:23.772" v="8727" actId="11529"/>
          <ac:spMkLst>
            <pc:docMk/>
            <pc:sldMk cId="4289085877" sldId="381"/>
            <ac:spMk id="7" creationId="{2E1CD97E-7082-E5BE-B2BF-2250D28F8563}"/>
          </ac:spMkLst>
        </pc:spChg>
        <pc:spChg chg="add mod">
          <ac:chgData name="Jones, Kimberly (CDC/NCIRD/ID)" userId="d34782be-4633-4bcf-b4a0-68632ddb81c9" providerId="ADAL" clId="{4E35858B-31C7-4B66-ACAE-24A24BF36124}" dt="2024-02-16T15:18:04.214" v="8735" actId="208"/>
          <ac:spMkLst>
            <pc:docMk/>
            <pc:sldMk cId="4289085877" sldId="381"/>
            <ac:spMk id="8" creationId="{E214D950-059F-9BA4-8A61-0F2944449F26}"/>
          </ac:spMkLst>
        </pc:spChg>
        <pc:spChg chg="add del">
          <ac:chgData name="Jones, Kimberly (CDC/NCIRD/ID)" userId="d34782be-4633-4bcf-b4a0-68632ddb81c9" providerId="ADAL" clId="{4E35858B-31C7-4B66-ACAE-24A24BF36124}" dt="2024-02-16T15:07:44.484" v="8095" actId="26606"/>
          <ac:spMkLst>
            <pc:docMk/>
            <pc:sldMk cId="4289085877" sldId="381"/>
            <ac:spMk id="9" creationId="{AB8C311F-7253-4AED-9701-7FC0708C41C7}"/>
          </ac:spMkLst>
        </pc:spChg>
        <pc:spChg chg="add mod">
          <ac:chgData name="Jones, Kimberly (CDC/NCIRD/ID)" userId="d34782be-4633-4bcf-b4a0-68632ddb81c9" providerId="ADAL" clId="{4E35858B-31C7-4B66-ACAE-24A24BF36124}" dt="2024-02-16T15:18:13.735" v="8738" actId="207"/>
          <ac:spMkLst>
            <pc:docMk/>
            <pc:sldMk cId="4289085877" sldId="381"/>
            <ac:spMk id="10" creationId="{A6B1DE32-9F2A-1063-D1AD-F864BD6A82AC}"/>
          </ac:spMkLst>
        </pc:spChg>
        <pc:spChg chg="add del">
          <ac:chgData name="Jones, Kimberly (CDC/NCIRD/ID)" userId="d34782be-4633-4bcf-b4a0-68632ddb81c9" providerId="ADAL" clId="{4E35858B-31C7-4B66-ACAE-24A24BF36124}" dt="2024-02-16T15:07:44.484" v="8095" actId="26606"/>
          <ac:spMkLst>
            <pc:docMk/>
            <pc:sldMk cId="4289085877" sldId="381"/>
            <ac:spMk id="11" creationId="{E2384209-CB15-4CDF-9D31-C44FD9A3F20D}"/>
          </ac:spMkLst>
        </pc:spChg>
        <pc:spChg chg="add del">
          <ac:chgData name="Jones, Kimberly (CDC/NCIRD/ID)" userId="d34782be-4633-4bcf-b4a0-68632ddb81c9" providerId="ADAL" clId="{4E35858B-31C7-4B66-ACAE-24A24BF36124}" dt="2024-02-16T15:07:44.484" v="8095" actId="26606"/>
          <ac:spMkLst>
            <pc:docMk/>
            <pc:sldMk cId="4289085877" sldId="381"/>
            <ac:spMk id="13" creationId="{2633B3B5-CC90-43F0-8714-D31D1F3F0209}"/>
          </ac:spMkLst>
        </pc:spChg>
        <pc:spChg chg="add del">
          <ac:chgData name="Jones, Kimberly (CDC/NCIRD/ID)" userId="d34782be-4633-4bcf-b4a0-68632ddb81c9" providerId="ADAL" clId="{4E35858B-31C7-4B66-ACAE-24A24BF36124}" dt="2024-02-16T15:07:44.484" v="8095" actId="26606"/>
          <ac:spMkLst>
            <pc:docMk/>
            <pc:sldMk cId="4289085877" sldId="381"/>
            <ac:spMk id="15" creationId="{A8D57A06-A426-446D-B02C-A2DC6B62E45E}"/>
          </ac:spMkLst>
        </pc:spChg>
        <pc:spChg chg="add mod">
          <ac:chgData name="Jones, Kimberly (CDC/NCIRD/ID)" userId="d34782be-4633-4bcf-b4a0-68632ddb81c9" providerId="ADAL" clId="{4E35858B-31C7-4B66-ACAE-24A24BF36124}" dt="2024-02-16T15:18:27.632" v="8741" actId="207"/>
          <ac:spMkLst>
            <pc:docMk/>
            <pc:sldMk cId="4289085877" sldId="381"/>
            <ac:spMk id="16" creationId="{626D8FDA-11D6-2367-854B-03AB11988DA7}"/>
          </ac:spMkLst>
        </pc:spChg>
        <pc:spChg chg="add mod">
          <ac:chgData name="Jones, Kimberly (CDC/NCIRD/ID)" userId="d34782be-4633-4bcf-b4a0-68632ddb81c9" providerId="ADAL" clId="{4E35858B-31C7-4B66-ACAE-24A24BF36124}" dt="2024-02-16T15:18:40.029" v="8744" actId="208"/>
          <ac:spMkLst>
            <pc:docMk/>
            <pc:sldMk cId="4289085877" sldId="381"/>
            <ac:spMk id="18" creationId="{E5F3E8D4-726E-9FBD-674B-8B2C2FBF0C35}"/>
          </ac:spMkLst>
        </pc:spChg>
        <pc:spChg chg="add del">
          <ac:chgData name="Jones, Kimberly (CDC/NCIRD/ID)" userId="d34782be-4633-4bcf-b4a0-68632ddb81c9" providerId="ADAL" clId="{4E35858B-31C7-4B66-ACAE-24A24BF36124}" dt="2024-02-16T15:07:59.093" v="8099" actId="26606"/>
          <ac:spMkLst>
            <pc:docMk/>
            <pc:sldMk cId="4289085877" sldId="381"/>
            <ac:spMk id="19" creationId="{8B089790-F4B6-46A7-BB28-7B74A9A9EFDC}"/>
          </ac:spMkLst>
        </pc:spChg>
        <pc:spChg chg="add mod">
          <ac:chgData name="Jones, Kimberly (CDC/NCIRD/ID)" userId="d34782be-4633-4bcf-b4a0-68632ddb81c9" providerId="ADAL" clId="{4E35858B-31C7-4B66-ACAE-24A24BF36124}" dt="2024-02-16T15:19:00.213" v="8747" actId="207"/>
          <ac:spMkLst>
            <pc:docMk/>
            <pc:sldMk cId="4289085877" sldId="381"/>
            <ac:spMk id="23" creationId="{06663C08-BB11-2EBC-ACB3-3DDB3D216FEB}"/>
          </ac:spMkLst>
        </pc:spChg>
        <pc:spChg chg="add del">
          <ac:chgData name="Jones, Kimberly (CDC/NCIRD/ID)" userId="d34782be-4633-4bcf-b4a0-68632ddb81c9" providerId="ADAL" clId="{4E35858B-31C7-4B66-ACAE-24A24BF36124}" dt="2024-02-16T15:08:02.048" v="8101" actId="26606"/>
          <ac:spMkLst>
            <pc:docMk/>
            <pc:sldMk cId="4289085877" sldId="381"/>
            <ac:spMk id="24" creationId="{F3060C83-F051-4F0E-ABAD-AA0DFC48B218}"/>
          </ac:spMkLst>
        </pc:spChg>
        <pc:spChg chg="add del">
          <ac:chgData name="Jones, Kimberly (CDC/NCIRD/ID)" userId="d34782be-4633-4bcf-b4a0-68632ddb81c9" providerId="ADAL" clId="{4E35858B-31C7-4B66-ACAE-24A24BF36124}" dt="2024-02-16T15:08:02.048" v="8101" actId="26606"/>
          <ac:spMkLst>
            <pc:docMk/>
            <pc:sldMk cId="4289085877" sldId="381"/>
            <ac:spMk id="25" creationId="{83C98ABE-055B-441F-B07E-44F97F083C39}"/>
          </ac:spMkLst>
        </pc:spChg>
        <pc:spChg chg="add del">
          <ac:chgData name="Jones, Kimberly (CDC/NCIRD/ID)" userId="d34782be-4633-4bcf-b4a0-68632ddb81c9" providerId="ADAL" clId="{4E35858B-31C7-4B66-ACAE-24A24BF36124}" dt="2024-02-16T15:08:02.048" v="8101" actId="26606"/>
          <ac:spMkLst>
            <pc:docMk/>
            <pc:sldMk cId="4289085877" sldId="381"/>
            <ac:spMk id="26" creationId="{29FDB030-9B49-4CED-8CCD-4D99382388AC}"/>
          </ac:spMkLst>
        </pc:spChg>
        <pc:spChg chg="add del">
          <ac:chgData name="Jones, Kimberly (CDC/NCIRD/ID)" userId="d34782be-4633-4bcf-b4a0-68632ddb81c9" providerId="ADAL" clId="{4E35858B-31C7-4B66-ACAE-24A24BF36124}" dt="2024-02-16T15:08:02.048" v="8101" actId="26606"/>
          <ac:spMkLst>
            <pc:docMk/>
            <pc:sldMk cId="4289085877" sldId="381"/>
            <ac:spMk id="27" creationId="{3783CA14-24A1-485C-8B30-D6A5D87987AD}"/>
          </ac:spMkLst>
        </pc:spChg>
        <pc:spChg chg="add del">
          <ac:chgData name="Jones, Kimberly (CDC/NCIRD/ID)" userId="d34782be-4633-4bcf-b4a0-68632ddb81c9" providerId="ADAL" clId="{4E35858B-31C7-4B66-ACAE-24A24BF36124}" dt="2024-02-16T15:08:02.048" v="8101" actId="26606"/>
          <ac:spMkLst>
            <pc:docMk/>
            <pc:sldMk cId="4289085877" sldId="381"/>
            <ac:spMk id="28" creationId="{9A97C86A-04D6-40F7-AE84-31AB43E6A846}"/>
          </ac:spMkLst>
        </pc:spChg>
        <pc:spChg chg="add del">
          <ac:chgData name="Jones, Kimberly (CDC/NCIRD/ID)" userId="d34782be-4633-4bcf-b4a0-68632ddb81c9" providerId="ADAL" clId="{4E35858B-31C7-4B66-ACAE-24A24BF36124}" dt="2024-02-16T15:08:02.048" v="8101" actId="26606"/>
          <ac:spMkLst>
            <pc:docMk/>
            <pc:sldMk cId="4289085877" sldId="381"/>
            <ac:spMk id="29" creationId="{FF9F2414-84E8-453E-B1F3-389FDE8192D9}"/>
          </ac:spMkLst>
        </pc:spChg>
        <pc:spChg chg="add del">
          <ac:chgData name="Jones, Kimberly (CDC/NCIRD/ID)" userId="d34782be-4633-4bcf-b4a0-68632ddb81c9" providerId="ADAL" clId="{4E35858B-31C7-4B66-ACAE-24A24BF36124}" dt="2024-02-16T15:08:02.048" v="8101" actId="26606"/>
          <ac:spMkLst>
            <pc:docMk/>
            <pc:sldMk cId="4289085877" sldId="381"/>
            <ac:spMk id="30" creationId="{3ECA69A1-7536-43AC-85EF-C7106179F5ED}"/>
          </ac:spMkLst>
        </pc:spChg>
        <pc:grpChg chg="add del">
          <ac:chgData name="Jones, Kimberly (CDC/NCIRD/ID)" userId="d34782be-4633-4bcf-b4a0-68632ddb81c9" providerId="ADAL" clId="{4E35858B-31C7-4B66-ACAE-24A24BF36124}" dt="2024-02-16T15:07:59.093" v="8099" actId="26606"/>
          <ac:grpSpMkLst>
            <pc:docMk/>
            <pc:sldMk cId="4289085877" sldId="381"/>
            <ac:grpSpMk id="20" creationId="{9DE3F54D-33BC-4382-A2AB-5E002F0F1166}"/>
          </ac:grpSpMkLst>
        </pc:grpChg>
        <pc:picChg chg="add mod">
          <ac:chgData name="Jones, Kimberly (CDC/NCIRD/ID)" userId="d34782be-4633-4bcf-b4a0-68632ddb81c9" providerId="ADAL" clId="{4E35858B-31C7-4B66-ACAE-24A24BF36124}" dt="2024-02-16T15:20:41.285" v="8753" actId="1076"/>
          <ac:picMkLst>
            <pc:docMk/>
            <pc:sldMk cId="4289085877" sldId="381"/>
            <ac:picMk id="4" creationId="{D3B612FB-7E20-F9BF-03B1-FFC6F29AB7CC}"/>
          </ac:picMkLst>
        </pc:picChg>
        <pc:cxnChg chg="add del">
          <ac:chgData name="Jones, Kimberly (CDC/NCIRD/ID)" userId="d34782be-4633-4bcf-b4a0-68632ddb81c9" providerId="ADAL" clId="{4E35858B-31C7-4B66-ACAE-24A24BF36124}" dt="2024-02-16T15:07:51.443" v="8097" actId="26606"/>
          <ac:cxnSpMkLst>
            <pc:docMk/>
            <pc:sldMk cId="4289085877" sldId="381"/>
            <ac:cxnSpMk id="17" creationId="{1D2C85F1-A25E-ACF0-F435-AF8D6EFBDCF5}"/>
          </ac:cxnSpMkLst>
        </pc:cxnChg>
      </pc:sldChg>
      <pc:sldChg chg="addSp delSp modSp add mod ord modNotesTx">
        <pc:chgData name="Jones, Kimberly (CDC/NCIRD/ID)" userId="d34782be-4633-4bcf-b4a0-68632ddb81c9" providerId="ADAL" clId="{4E35858B-31C7-4B66-ACAE-24A24BF36124}" dt="2024-03-06T19:59:07.381" v="17383" actId="20577"/>
        <pc:sldMkLst>
          <pc:docMk/>
          <pc:sldMk cId="260554418" sldId="382"/>
        </pc:sldMkLst>
        <pc:spChg chg="mod">
          <ac:chgData name="Jones, Kimberly (CDC/NCIRD/ID)" userId="d34782be-4633-4bcf-b4a0-68632ddb81c9" providerId="ADAL" clId="{4E35858B-31C7-4B66-ACAE-24A24BF36124}" dt="2024-02-27T19:51:24.230" v="9380" actId="20577"/>
          <ac:spMkLst>
            <pc:docMk/>
            <pc:sldMk cId="260554418" sldId="382"/>
            <ac:spMk id="3" creationId="{5E629F1B-F890-9F3C-C6C0-30E1AC03E736}"/>
          </ac:spMkLst>
        </pc:spChg>
        <pc:spChg chg="mod">
          <ac:chgData name="Jones, Kimberly (CDC/NCIRD/ID)" userId="d34782be-4633-4bcf-b4a0-68632ddb81c9" providerId="ADAL" clId="{4E35858B-31C7-4B66-ACAE-24A24BF36124}" dt="2024-03-06T19:59:07.381" v="17383" actId="20577"/>
          <ac:spMkLst>
            <pc:docMk/>
            <pc:sldMk cId="260554418" sldId="382"/>
            <ac:spMk id="4" creationId="{855513FA-108B-2580-9A18-3246E84A697A}"/>
          </ac:spMkLst>
        </pc:spChg>
        <pc:picChg chg="del">
          <ac:chgData name="Jones, Kimberly (CDC/NCIRD/ID)" userId="d34782be-4633-4bcf-b4a0-68632ddb81c9" providerId="ADAL" clId="{4E35858B-31C7-4B66-ACAE-24A24BF36124}" dt="2024-02-29T15:58:38.952" v="12143" actId="478"/>
          <ac:picMkLst>
            <pc:docMk/>
            <pc:sldMk cId="260554418" sldId="382"/>
            <ac:picMk id="5" creationId="{5ABE64B4-DA84-71B9-F553-6E82D7AA60EF}"/>
          </ac:picMkLst>
        </pc:picChg>
        <pc:picChg chg="add mod">
          <ac:chgData name="Jones, Kimberly (CDC/NCIRD/ID)" userId="d34782be-4633-4bcf-b4a0-68632ddb81c9" providerId="ADAL" clId="{4E35858B-31C7-4B66-ACAE-24A24BF36124}" dt="2024-03-04T17:38:04.404" v="16224" actId="14100"/>
          <ac:picMkLst>
            <pc:docMk/>
            <pc:sldMk cId="260554418" sldId="382"/>
            <ac:picMk id="5" creationId="{B3E371BC-2B54-AE47-1A66-A2C45181AC86}"/>
          </ac:picMkLst>
        </pc:picChg>
        <pc:picChg chg="add del mod">
          <ac:chgData name="Jones, Kimberly (CDC/NCIRD/ID)" userId="d34782be-4633-4bcf-b4a0-68632ddb81c9" providerId="ADAL" clId="{4E35858B-31C7-4B66-ACAE-24A24BF36124}" dt="2024-03-04T17:37:42.196" v="16215" actId="478"/>
          <ac:picMkLst>
            <pc:docMk/>
            <pc:sldMk cId="260554418" sldId="382"/>
            <ac:picMk id="6" creationId="{68B725DB-F7A3-1194-09A4-EF43CED3FDEE}"/>
          </ac:picMkLst>
        </pc:picChg>
      </pc:sldChg>
      <pc:sldChg chg="add del">
        <pc:chgData name="Jones, Kimberly (CDC/NCIRD/ID)" userId="d34782be-4633-4bcf-b4a0-68632ddb81c9" providerId="ADAL" clId="{4E35858B-31C7-4B66-ACAE-24A24BF36124}" dt="2024-02-23T13:38:58.717" v="9154" actId="2696"/>
        <pc:sldMkLst>
          <pc:docMk/>
          <pc:sldMk cId="1914494876" sldId="382"/>
        </pc:sldMkLst>
      </pc:sldChg>
      <pc:sldChg chg="addSp delSp modSp new del mod setBg modAnim">
        <pc:chgData name="Jones, Kimberly (CDC/NCIRD/ID)" userId="d34782be-4633-4bcf-b4a0-68632ddb81c9" providerId="ADAL" clId="{4E35858B-31C7-4B66-ACAE-24A24BF36124}" dt="2024-02-23T13:49:04.216" v="9298" actId="2696"/>
        <pc:sldMkLst>
          <pc:docMk/>
          <pc:sldMk cId="2811145617" sldId="382"/>
        </pc:sldMkLst>
        <pc:spChg chg="mod">
          <ac:chgData name="Jones, Kimberly (CDC/NCIRD/ID)" userId="d34782be-4633-4bcf-b4a0-68632ddb81c9" providerId="ADAL" clId="{4E35858B-31C7-4B66-ACAE-24A24BF36124}" dt="2024-02-23T13:43:44.140" v="9289" actId="26606"/>
          <ac:spMkLst>
            <pc:docMk/>
            <pc:sldMk cId="2811145617" sldId="382"/>
            <ac:spMk id="2" creationId="{8B39C165-8E0B-FAB0-3C4E-2492AF522DAD}"/>
          </ac:spMkLst>
        </pc:spChg>
        <pc:spChg chg="del mod">
          <ac:chgData name="Jones, Kimberly (CDC/NCIRD/ID)" userId="d34782be-4633-4bcf-b4a0-68632ddb81c9" providerId="ADAL" clId="{4E35858B-31C7-4B66-ACAE-24A24BF36124}" dt="2024-02-23T13:43:44.140" v="9289" actId="26606"/>
          <ac:spMkLst>
            <pc:docMk/>
            <pc:sldMk cId="2811145617" sldId="382"/>
            <ac:spMk id="3" creationId="{93A6C180-200A-C782-9217-3720EEAC81F4}"/>
          </ac:spMkLst>
        </pc:spChg>
        <pc:spChg chg="add">
          <ac:chgData name="Jones, Kimberly (CDC/NCIRD/ID)" userId="d34782be-4633-4bcf-b4a0-68632ddb81c9" providerId="ADAL" clId="{4E35858B-31C7-4B66-ACAE-24A24BF36124}" dt="2024-02-23T13:43:44.140" v="9289" actId="26606"/>
          <ac:spMkLst>
            <pc:docMk/>
            <pc:sldMk cId="2811145617" sldId="382"/>
            <ac:spMk id="9" creationId="{BACC6370-2D7E-4714-9D71-7542949D7D5D}"/>
          </ac:spMkLst>
        </pc:spChg>
        <pc:spChg chg="add">
          <ac:chgData name="Jones, Kimberly (CDC/NCIRD/ID)" userId="d34782be-4633-4bcf-b4a0-68632ddb81c9" providerId="ADAL" clId="{4E35858B-31C7-4B66-ACAE-24A24BF36124}" dt="2024-02-23T13:43:44.140" v="9289" actId="26606"/>
          <ac:spMkLst>
            <pc:docMk/>
            <pc:sldMk cId="2811145617" sldId="382"/>
            <ac:spMk id="11" creationId="{F68B3F68-107C-434F-AA38-110D5EA91B85}"/>
          </ac:spMkLst>
        </pc:spChg>
        <pc:spChg chg="add">
          <ac:chgData name="Jones, Kimberly (CDC/NCIRD/ID)" userId="d34782be-4633-4bcf-b4a0-68632ddb81c9" providerId="ADAL" clId="{4E35858B-31C7-4B66-ACAE-24A24BF36124}" dt="2024-02-23T13:43:44.140" v="9289" actId="26606"/>
          <ac:spMkLst>
            <pc:docMk/>
            <pc:sldMk cId="2811145617" sldId="382"/>
            <ac:spMk id="13" creationId="{AAD0DBB9-1A4B-4391-81D4-CB19F9AB918A}"/>
          </ac:spMkLst>
        </pc:spChg>
        <pc:spChg chg="add">
          <ac:chgData name="Jones, Kimberly (CDC/NCIRD/ID)" userId="d34782be-4633-4bcf-b4a0-68632ddb81c9" providerId="ADAL" clId="{4E35858B-31C7-4B66-ACAE-24A24BF36124}" dt="2024-02-23T13:43:44.140" v="9289" actId="26606"/>
          <ac:spMkLst>
            <pc:docMk/>
            <pc:sldMk cId="2811145617" sldId="382"/>
            <ac:spMk id="15" creationId="{063BBA22-50EA-4C4D-BE05-F1CE4E63AA56}"/>
          </ac:spMkLst>
        </pc:spChg>
        <pc:graphicFrameChg chg="add mod">
          <ac:chgData name="Jones, Kimberly (CDC/NCIRD/ID)" userId="d34782be-4633-4bcf-b4a0-68632ddb81c9" providerId="ADAL" clId="{4E35858B-31C7-4B66-ACAE-24A24BF36124}" dt="2024-02-23T13:44:29.212" v="9294"/>
          <ac:graphicFrameMkLst>
            <pc:docMk/>
            <pc:sldMk cId="2811145617" sldId="382"/>
            <ac:graphicFrameMk id="5" creationId="{A853EA0F-11A4-C3C7-DF20-7B33F3EA1FEE}"/>
          </ac:graphicFrameMkLst>
        </pc:graphicFrameChg>
      </pc:sldChg>
      <pc:sldChg chg="addSp delSp modSp new del mod setBg modNotesTx">
        <pc:chgData name="Jones, Kimberly (CDC/NCIRD/ID)" userId="d34782be-4633-4bcf-b4a0-68632ddb81c9" providerId="ADAL" clId="{4E35858B-31C7-4B66-ACAE-24A24BF36124}" dt="2024-02-29T14:23:50.445" v="10540" actId="2696"/>
        <pc:sldMkLst>
          <pc:docMk/>
          <pc:sldMk cId="218548866" sldId="383"/>
        </pc:sldMkLst>
        <pc:spChg chg="mod">
          <ac:chgData name="Jones, Kimberly (CDC/NCIRD/ID)" userId="d34782be-4633-4bcf-b4a0-68632ddb81c9" providerId="ADAL" clId="{4E35858B-31C7-4B66-ACAE-24A24BF36124}" dt="2024-02-29T14:13:16.606" v="9603" actId="26606"/>
          <ac:spMkLst>
            <pc:docMk/>
            <pc:sldMk cId="218548866" sldId="383"/>
            <ac:spMk id="2" creationId="{5DFDA529-3D23-9607-EC7D-549AE3A2241D}"/>
          </ac:spMkLst>
        </pc:spChg>
        <pc:spChg chg="del mod">
          <ac:chgData name="Jones, Kimberly (CDC/NCIRD/ID)" userId="d34782be-4633-4bcf-b4a0-68632ddb81c9" providerId="ADAL" clId="{4E35858B-31C7-4B66-ACAE-24A24BF36124}" dt="2024-02-29T14:12:42.261" v="9601" actId="26606"/>
          <ac:spMkLst>
            <pc:docMk/>
            <pc:sldMk cId="218548866" sldId="383"/>
            <ac:spMk id="3" creationId="{8C975A8A-930C-6825-19A2-0C074869496D}"/>
          </ac:spMkLst>
        </pc:spChg>
        <pc:spChg chg="add del">
          <ac:chgData name="Jones, Kimberly (CDC/NCIRD/ID)" userId="d34782be-4633-4bcf-b4a0-68632ddb81c9" providerId="ADAL" clId="{4E35858B-31C7-4B66-ACAE-24A24BF36124}" dt="2024-02-29T14:13:16.606" v="9603" actId="26606"/>
          <ac:spMkLst>
            <pc:docMk/>
            <pc:sldMk cId="218548866" sldId="383"/>
            <ac:spMk id="9" creationId="{BACC6370-2D7E-4714-9D71-7542949D7D5D}"/>
          </ac:spMkLst>
        </pc:spChg>
        <pc:spChg chg="add del">
          <ac:chgData name="Jones, Kimberly (CDC/NCIRD/ID)" userId="d34782be-4633-4bcf-b4a0-68632ddb81c9" providerId="ADAL" clId="{4E35858B-31C7-4B66-ACAE-24A24BF36124}" dt="2024-02-29T14:13:16.606" v="9603" actId="26606"/>
          <ac:spMkLst>
            <pc:docMk/>
            <pc:sldMk cId="218548866" sldId="383"/>
            <ac:spMk id="11" creationId="{F68B3F68-107C-434F-AA38-110D5EA91B85}"/>
          </ac:spMkLst>
        </pc:spChg>
        <pc:spChg chg="add del">
          <ac:chgData name="Jones, Kimberly (CDC/NCIRD/ID)" userId="d34782be-4633-4bcf-b4a0-68632ddb81c9" providerId="ADAL" clId="{4E35858B-31C7-4B66-ACAE-24A24BF36124}" dt="2024-02-29T14:13:16.606" v="9603" actId="26606"/>
          <ac:spMkLst>
            <pc:docMk/>
            <pc:sldMk cId="218548866" sldId="383"/>
            <ac:spMk id="13" creationId="{AAD0DBB9-1A4B-4391-81D4-CB19F9AB918A}"/>
          </ac:spMkLst>
        </pc:spChg>
        <pc:spChg chg="add del">
          <ac:chgData name="Jones, Kimberly (CDC/NCIRD/ID)" userId="d34782be-4633-4bcf-b4a0-68632ddb81c9" providerId="ADAL" clId="{4E35858B-31C7-4B66-ACAE-24A24BF36124}" dt="2024-02-29T14:13:16.606" v="9603" actId="26606"/>
          <ac:spMkLst>
            <pc:docMk/>
            <pc:sldMk cId="218548866" sldId="383"/>
            <ac:spMk id="15" creationId="{063BBA22-50EA-4C4D-BE05-F1CE4E63AA56}"/>
          </ac:spMkLst>
        </pc:spChg>
        <pc:spChg chg="add">
          <ac:chgData name="Jones, Kimberly (CDC/NCIRD/ID)" userId="d34782be-4633-4bcf-b4a0-68632ddb81c9" providerId="ADAL" clId="{4E35858B-31C7-4B66-ACAE-24A24BF36124}" dt="2024-02-29T14:13:16.606" v="9603" actId="26606"/>
          <ac:spMkLst>
            <pc:docMk/>
            <pc:sldMk cId="218548866" sldId="383"/>
            <ac:spMk id="20" creationId="{BACC6370-2D7E-4714-9D71-7542949D7D5D}"/>
          </ac:spMkLst>
        </pc:spChg>
        <pc:spChg chg="add">
          <ac:chgData name="Jones, Kimberly (CDC/NCIRD/ID)" userId="d34782be-4633-4bcf-b4a0-68632ddb81c9" providerId="ADAL" clId="{4E35858B-31C7-4B66-ACAE-24A24BF36124}" dt="2024-02-29T14:13:16.606" v="9603" actId="26606"/>
          <ac:spMkLst>
            <pc:docMk/>
            <pc:sldMk cId="218548866" sldId="383"/>
            <ac:spMk id="22" creationId="{F68B3F68-107C-434F-AA38-110D5EA91B85}"/>
          </ac:spMkLst>
        </pc:spChg>
        <pc:spChg chg="add">
          <ac:chgData name="Jones, Kimberly (CDC/NCIRD/ID)" userId="d34782be-4633-4bcf-b4a0-68632ddb81c9" providerId="ADAL" clId="{4E35858B-31C7-4B66-ACAE-24A24BF36124}" dt="2024-02-29T14:13:16.606" v="9603" actId="26606"/>
          <ac:spMkLst>
            <pc:docMk/>
            <pc:sldMk cId="218548866" sldId="383"/>
            <ac:spMk id="24" creationId="{AAD0DBB9-1A4B-4391-81D4-CB19F9AB918A}"/>
          </ac:spMkLst>
        </pc:spChg>
        <pc:spChg chg="add">
          <ac:chgData name="Jones, Kimberly (CDC/NCIRD/ID)" userId="d34782be-4633-4bcf-b4a0-68632ddb81c9" providerId="ADAL" clId="{4E35858B-31C7-4B66-ACAE-24A24BF36124}" dt="2024-02-29T14:13:16.606" v="9603" actId="26606"/>
          <ac:spMkLst>
            <pc:docMk/>
            <pc:sldMk cId="218548866" sldId="383"/>
            <ac:spMk id="26" creationId="{063BBA22-50EA-4C4D-BE05-F1CE4E63AA56}"/>
          </ac:spMkLst>
        </pc:spChg>
        <pc:graphicFrameChg chg="add mod modGraphic">
          <ac:chgData name="Jones, Kimberly (CDC/NCIRD/ID)" userId="d34782be-4633-4bcf-b4a0-68632ddb81c9" providerId="ADAL" clId="{4E35858B-31C7-4B66-ACAE-24A24BF36124}" dt="2024-02-29T14:13:16.606" v="9603" actId="26606"/>
          <ac:graphicFrameMkLst>
            <pc:docMk/>
            <pc:sldMk cId="218548866" sldId="383"/>
            <ac:graphicFrameMk id="5" creationId="{34820239-E898-342D-5E8A-36BE02A81B4C}"/>
          </ac:graphicFrameMkLst>
        </pc:graphicFrameChg>
      </pc:sldChg>
      <pc:sldChg chg="add del">
        <pc:chgData name="Jones, Kimberly (CDC/NCIRD/ID)" userId="d34782be-4633-4bcf-b4a0-68632ddb81c9" providerId="ADAL" clId="{4E35858B-31C7-4B66-ACAE-24A24BF36124}" dt="2024-02-23T13:49:14.659" v="9299" actId="2696"/>
        <pc:sldMkLst>
          <pc:docMk/>
          <pc:sldMk cId="4255296022" sldId="383"/>
        </pc:sldMkLst>
      </pc:sldChg>
      <pc:sldChg chg="addSp delSp modSp new mod setBg modAnim modNotesTx">
        <pc:chgData name="Jones, Kimberly (CDC/NCIRD/ID)" userId="d34782be-4633-4bcf-b4a0-68632ddb81c9" providerId="ADAL" clId="{4E35858B-31C7-4B66-ACAE-24A24BF36124}" dt="2024-03-06T19:56:18.501" v="17360" actId="20577"/>
        <pc:sldMkLst>
          <pc:docMk/>
          <pc:sldMk cId="2010992471" sldId="384"/>
        </pc:sldMkLst>
        <pc:spChg chg="mod">
          <ac:chgData name="Jones, Kimberly (CDC/NCIRD/ID)" userId="d34782be-4633-4bcf-b4a0-68632ddb81c9" providerId="ADAL" clId="{4E35858B-31C7-4B66-ACAE-24A24BF36124}" dt="2024-03-03T07:59:34.003" v="15265" actId="1076"/>
          <ac:spMkLst>
            <pc:docMk/>
            <pc:sldMk cId="2010992471" sldId="384"/>
            <ac:spMk id="2" creationId="{0FEDB127-FF92-391C-8546-5A734295A192}"/>
          </ac:spMkLst>
        </pc:spChg>
        <pc:spChg chg="del mod">
          <ac:chgData name="Jones, Kimberly (CDC/NCIRD/ID)" userId="d34782be-4633-4bcf-b4a0-68632ddb81c9" providerId="ADAL" clId="{4E35858B-31C7-4B66-ACAE-24A24BF36124}" dt="2024-02-29T14:22:59.602" v="10535" actId="26606"/>
          <ac:spMkLst>
            <pc:docMk/>
            <pc:sldMk cId="2010992471" sldId="384"/>
            <ac:spMk id="3" creationId="{4A06A117-0562-8549-2D63-5513A6F5B5EE}"/>
          </ac:spMkLst>
        </pc:spChg>
        <pc:spChg chg="add mod">
          <ac:chgData name="Jones, Kimberly (CDC/NCIRD/ID)" userId="d34782be-4633-4bcf-b4a0-68632ddb81c9" providerId="ADAL" clId="{4E35858B-31C7-4B66-ACAE-24A24BF36124}" dt="2024-03-06T19:56:18.501" v="17360" actId="20577"/>
          <ac:spMkLst>
            <pc:docMk/>
            <pc:sldMk cId="2010992471" sldId="384"/>
            <ac:spMk id="3" creationId="{F28C68B7-FD24-80A7-1CC7-A09332C41E8D}"/>
          </ac:spMkLst>
        </pc:spChg>
        <pc:spChg chg="add">
          <ac:chgData name="Jones, Kimberly (CDC/NCIRD/ID)" userId="d34782be-4633-4bcf-b4a0-68632ddb81c9" providerId="ADAL" clId="{4E35858B-31C7-4B66-ACAE-24A24BF36124}" dt="2024-02-29T14:22:59.602" v="10535" actId="26606"/>
          <ac:spMkLst>
            <pc:docMk/>
            <pc:sldMk cId="2010992471" sldId="384"/>
            <ac:spMk id="9" creationId="{BACC6370-2D7E-4714-9D71-7542949D7D5D}"/>
          </ac:spMkLst>
        </pc:spChg>
        <pc:spChg chg="add">
          <ac:chgData name="Jones, Kimberly (CDC/NCIRD/ID)" userId="d34782be-4633-4bcf-b4a0-68632ddb81c9" providerId="ADAL" clId="{4E35858B-31C7-4B66-ACAE-24A24BF36124}" dt="2024-02-29T14:22:59.602" v="10535" actId="26606"/>
          <ac:spMkLst>
            <pc:docMk/>
            <pc:sldMk cId="2010992471" sldId="384"/>
            <ac:spMk id="11" creationId="{F68B3F68-107C-434F-AA38-110D5EA91B85}"/>
          </ac:spMkLst>
        </pc:spChg>
        <pc:spChg chg="add">
          <ac:chgData name="Jones, Kimberly (CDC/NCIRD/ID)" userId="d34782be-4633-4bcf-b4a0-68632ddb81c9" providerId="ADAL" clId="{4E35858B-31C7-4B66-ACAE-24A24BF36124}" dt="2024-02-29T14:22:59.602" v="10535" actId="26606"/>
          <ac:spMkLst>
            <pc:docMk/>
            <pc:sldMk cId="2010992471" sldId="384"/>
            <ac:spMk id="13" creationId="{AAD0DBB9-1A4B-4391-81D4-CB19F9AB918A}"/>
          </ac:spMkLst>
        </pc:spChg>
        <pc:spChg chg="add">
          <ac:chgData name="Jones, Kimberly (CDC/NCIRD/ID)" userId="d34782be-4633-4bcf-b4a0-68632ddb81c9" providerId="ADAL" clId="{4E35858B-31C7-4B66-ACAE-24A24BF36124}" dt="2024-02-29T14:22:59.602" v="10535" actId="26606"/>
          <ac:spMkLst>
            <pc:docMk/>
            <pc:sldMk cId="2010992471" sldId="384"/>
            <ac:spMk id="15" creationId="{063BBA22-50EA-4C4D-BE05-F1CE4E63AA56}"/>
          </ac:spMkLst>
        </pc:spChg>
        <pc:graphicFrameChg chg="add del">
          <ac:chgData name="Jones, Kimberly (CDC/NCIRD/ID)" userId="d34782be-4633-4bcf-b4a0-68632ddb81c9" providerId="ADAL" clId="{4E35858B-31C7-4B66-ACAE-24A24BF36124}" dt="2024-02-29T14:23:17.213" v="10537" actId="478"/>
          <ac:graphicFrameMkLst>
            <pc:docMk/>
            <pc:sldMk cId="2010992471" sldId="384"/>
            <ac:graphicFrameMk id="5" creationId="{591A6F77-083F-01A6-FA53-46DD21EC44F1}"/>
          </ac:graphicFrameMkLst>
        </pc:graphicFrameChg>
      </pc:sldChg>
      <pc:sldChg chg="addSp delSp modSp new mod setBg modAnim modNotesTx">
        <pc:chgData name="Jones, Kimberly (CDC/NCIRD/ID)" userId="d34782be-4633-4bcf-b4a0-68632ddb81c9" providerId="ADAL" clId="{4E35858B-31C7-4B66-ACAE-24A24BF36124}" dt="2024-03-06T19:56:08.831" v="17357" actId="20577"/>
        <pc:sldMkLst>
          <pc:docMk/>
          <pc:sldMk cId="1705558315" sldId="385"/>
        </pc:sldMkLst>
        <pc:spChg chg="mod">
          <ac:chgData name="Jones, Kimberly (CDC/NCIRD/ID)" userId="d34782be-4633-4bcf-b4a0-68632ddb81c9" providerId="ADAL" clId="{4E35858B-31C7-4B66-ACAE-24A24BF36124}" dt="2024-03-03T07:58:25.095" v="15260" actId="255"/>
          <ac:spMkLst>
            <pc:docMk/>
            <pc:sldMk cId="1705558315" sldId="385"/>
            <ac:spMk id="2" creationId="{6308992E-6B0D-A48E-1858-D67838B4B992}"/>
          </ac:spMkLst>
        </pc:spChg>
        <pc:spChg chg="add mod">
          <ac:chgData name="Jones, Kimberly (CDC/NCIRD/ID)" userId="d34782be-4633-4bcf-b4a0-68632ddb81c9" providerId="ADAL" clId="{4E35858B-31C7-4B66-ACAE-24A24BF36124}" dt="2024-03-06T19:56:08.831" v="17357" actId="20577"/>
          <ac:spMkLst>
            <pc:docMk/>
            <pc:sldMk cId="1705558315" sldId="385"/>
            <ac:spMk id="3" creationId="{02A5F4A1-BAB5-CDCF-5902-BDF0E074CC84}"/>
          </ac:spMkLst>
        </pc:spChg>
        <pc:spChg chg="add del mod">
          <ac:chgData name="Jones, Kimberly (CDC/NCIRD/ID)" userId="d34782be-4633-4bcf-b4a0-68632ddb81c9" providerId="ADAL" clId="{4E35858B-31C7-4B66-ACAE-24A24BF36124}" dt="2024-02-29T14:33:47.079" v="10837" actId="26606"/>
          <ac:spMkLst>
            <pc:docMk/>
            <pc:sldMk cId="1705558315" sldId="385"/>
            <ac:spMk id="3" creationId="{7052497B-B588-D9B5-9C83-801F2D1CEAA6}"/>
          </ac:spMkLst>
        </pc:spChg>
        <pc:spChg chg="add del">
          <ac:chgData name="Jones, Kimberly (CDC/NCIRD/ID)" userId="d34782be-4633-4bcf-b4a0-68632ddb81c9" providerId="ADAL" clId="{4E35858B-31C7-4B66-ACAE-24A24BF36124}" dt="2024-02-29T14:34:20.899" v="10838" actId="26606"/>
          <ac:spMkLst>
            <pc:docMk/>
            <pc:sldMk cId="1705558315" sldId="385"/>
            <ac:spMk id="8" creationId="{09588DA8-065E-4F6F-8EFD-43104AB2E0CF}"/>
          </ac:spMkLst>
        </pc:spChg>
        <pc:spChg chg="add del">
          <ac:chgData name="Jones, Kimberly (CDC/NCIRD/ID)" userId="d34782be-4633-4bcf-b4a0-68632ddb81c9" providerId="ADAL" clId="{4E35858B-31C7-4B66-ACAE-24A24BF36124}" dt="2024-02-29T14:33:47.063" v="10836" actId="26606"/>
          <ac:spMkLst>
            <pc:docMk/>
            <pc:sldMk cId="1705558315" sldId="385"/>
            <ac:spMk id="9" creationId="{C5278130-DFE0-457B-8698-88DF69019DDE}"/>
          </ac:spMkLst>
        </pc:spChg>
        <pc:spChg chg="add del">
          <ac:chgData name="Jones, Kimberly (CDC/NCIRD/ID)" userId="d34782be-4633-4bcf-b4a0-68632ddb81c9" providerId="ADAL" clId="{4E35858B-31C7-4B66-ACAE-24A24BF36124}" dt="2024-02-29T14:34:20.899" v="10838" actId="26606"/>
          <ac:spMkLst>
            <pc:docMk/>
            <pc:sldMk cId="1705558315" sldId="385"/>
            <ac:spMk id="10" creationId="{C4285719-470E-454C-AF62-8323075F1F5B}"/>
          </ac:spMkLst>
        </pc:spChg>
        <pc:spChg chg="add del">
          <ac:chgData name="Jones, Kimberly (CDC/NCIRD/ID)" userId="d34782be-4633-4bcf-b4a0-68632ddb81c9" providerId="ADAL" clId="{4E35858B-31C7-4B66-ACAE-24A24BF36124}" dt="2024-02-29T14:33:47.063" v="10836" actId="26606"/>
          <ac:spMkLst>
            <pc:docMk/>
            <pc:sldMk cId="1705558315" sldId="385"/>
            <ac:spMk id="11" creationId="{2F99531B-1681-4D6E-BECB-18325B33A618}"/>
          </ac:spMkLst>
        </pc:spChg>
        <pc:spChg chg="add del">
          <ac:chgData name="Jones, Kimberly (CDC/NCIRD/ID)" userId="d34782be-4633-4bcf-b4a0-68632ddb81c9" providerId="ADAL" clId="{4E35858B-31C7-4B66-ACAE-24A24BF36124}" dt="2024-02-29T14:34:20.899" v="10838" actId="26606"/>
          <ac:spMkLst>
            <pc:docMk/>
            <pc:sldMk cId="1705558315" sldId="385"/>
            <ac:spMk id="12" creationId="{CD9FE4EF-C4D8-49A0-B2FF-81D8DB7D8A24}"/>
          </ac:spMkLst>
        </pc:spChg>
        <pc:spChg chg="add del">
          <ac:chgData name="Jones, Kimberly (CDC/NCIRD/ID)" userId="d34782be-4633-4bcf-b4a0-68632ddb81c9" providerId="ADAL" clId="{4E35858B-31C7-4B66-ACAE-24A24BF36124}" dt="2024-02-29T14:33:47.063" v="10836" actId="26606"/>
          <ac:spMkLst>
            <pc:docMk/>
            <pc:sldMk cId="1705558315" sldId="385"/>
            <ac:spMk id="13" creationId="{20344094-430A-400B-804B-910E696A1A90}"/>
          </ac:spMkLst>
        </pc:spChg>
        <pc:spChg chg="add del">
          <ac:chgData name="Jones, Kimberly (CDC/NCIRD/ID)" userId="d34782be-4633-4bcf-b4a0-68632ddb81c9" providerId="ADAL" clId="{4E35858B-31C7-4B66-ACAE-24A24BF36124}" dt="2024-02-29T14:34:20.899" v="10838" actId="26606"/>
          <ac:spMkLst>
            <pc:docMk/>
            <pc:sldMk cId="1705558315" sldId="385"/>
            <ac:spMk id="14" creationId="{4300840D-0A0B-4512-BACA-B439D5B9C57C}"/>
          </ac:spMkLst>
        </pc:spChg>
        <pc:spChg chg="add del">
          <ac:chgData name="Jones, Kimberly (CDC/NCIRD/ID)" userId="d34782be-4633-4bcf-b4a0-68632ddb81c9" providerId="ADAL" clId="{4E35858B-31C7-4B66-ACAE-24A24BF36124}" dt="2024-02-29T14:33:47.063" v="10836" actId="26606"/>
          <ac:spMkLst>
            <pc:docMk/>
            <pc:sldMk cId="1705558315" sldId="385"/>
            <ac:spMk id="15" creationId="{453C67DF-7782-4E57-AB9B-F1B4811AD8FE}"/>
          </ac:spMkLst>
        </pc:spChg>
        <pc:spChg chg="add del">
          <ac:chgData name="Jones, Kimberly (CDC/NCIRD/ID)" userId="d34782be-4633-4bcf-b4a0-68632ddb81c9" providerId="ADAL" clId="{4E35858B-31C7-4B66-ACAE-24A24BF36124}" dt="2024-02-29T14:34:20.899" v="10838" actId="26606"/>
          <ac:spMkLst>
            <pc:docMk/>
            <pc:sldMk cId="1705558315" sldId="385"/>
            <ac:spMk id="16" creationId="{D2B78728-A580-49A7-84F9-6EF6F583ADE0}"/>
          </ac:spMkLst>
        </pc:spChg>
        <pc:spChg chg="add del">
          <ac:chgData name="Jones, Kimberly (CDC/NCIRD/ID)" userId="d34782be-4633-4bcf-b4a0-68632ddb81c9" providerId="ADAL" clId="{4E35858B-31C7-4B66-ACAE-24A24BF36124}" dt="2024-02-29T14:34:20.899" v="10838" actId="26606"/>
          <ac:spMkLst>
            <pc:docMk/>
            <pc:sldMk cId="1705558315" sldId="385"/>
            <ac:spMk id="18" creationId="{38FAA1A1-D861-433F-88FA-1E9D6FD31D11}"/>
          </ac:spMkLst>
        </pc:spChg>
        <pc:spChg chg="add del">
          <ac:chgData name="Jones, Kimberly (CDC/NCIRD/ID)" userId="d34782be-4633-4bcf-b4a0-68632ddb81c9" providerId="ADAL" clId="{4E35858B-31C7-4B66-ACAE-24A24BF36124}" dt="2024-02-29T14:34:20.899" v="10838" actId="26606"/>
          <ac:spMkLst>
            <pc:docMk/>
            <pc:sldMk cId="1705558315" sldId="385"/>
            <ac:spMk id="20" creationId="{8D71EDA1-87BF-4D5D-AB79-F346FD19278A}"/>
          </ac:spMkLst>
        </pc:spChg>
        <pc:spChg chg="add del">
          <ac:chgData name="Jones, Kimberly (CDC/NCIRD/ID)" userId="d34782be-4633-4bcf-b4a0-68632ddb81c9" providerId="ADAL" clId="{4E35858B-31C7-4B66-ACAE-24A24BF36124}" dt="2024-02-29T14:34:20.899" v="10838" actId="26606"/>
          <ac:spMkLst>
            <pc:docMk/>
            <pc:sldMk cId="1705558315" sldId="385"/>
            <ac:spMk id="21" creationId="{7052497B-B588-D9B5-9C83-801F2D1CEAA6}"/>
          </ac:spMkLst>
        </pc:spChg>
        <pc:spChg chg="add">
          <ac:chgData name="Jones, Kimberly (CDC/NCIRD/ID)" userId="d34782be-4633-4bcf-b4a0-68632ddb81c9" providerId="ADAL" clId="{4E35858B-31C7-4B66-ACAE-24A24BF36124}" dt="2024-02-29T14:34:20.899" v="10838" actId="26606"/>
          <ac:spMkLst>
            <pc:docMk/>
            <pc:sldMk cId="1705558315" sldId="385"/>
            <ac:spMk id="27" creationId="{BACC6370-2D7E-4714-9D71-7542949D7D5D}"/>
          </ac:spMkLst>
        </pc:spChg>
        <pc:spChg chg="add">
          <ac:chgData name="Jones, Kimberly (CDC/NCIRD/ID)" userId="d34782be-4633-4bcf-b4a0-68632ddb81c9" providerId="ADAL" clId="{4E35858B-31C7-4B66-ACAE-24A24BF36124}" dt="2024-02-29T14:34:20.899" v="10838" actId="26606"/>
          <ac:spMkLst>
            <pc:docMk/>
            <pc:sldMk cId="1705558315" sldId="385"/>
            <ac:spMk id="29" creationId="{F68B3F68-107C-434F-AA38-110D5EA91B85}"/>
          </ac:spMkLst>
        </pc:spChg>
        <pc:spChg chg="add">
          <ac:chgData name="Jones, Kimberly (CDC/NCIRD/ID)" userId="d34782be-4633-4bcf-b4a0-68632ddb81c9" providerId="ADAL" clId="{4E35858B-31C7-4B66-ACAE-24A24BF36124}" dt="2024-02-29T14:34:20.899" v="10838" actId="26606"/>
          <ac:spMkLst>
            <pc:docMk/>
            <pc:sldMk cId="1705558315" sldId="385"/>
            <ac:spMk id="31" creationId="{AAD0DBB9-1A4B-4391-81D4-CB19F9AB918A}"/>
          </ac:spMkLst>
        </pc:spChg>
        <pc:spChg chg="add">
          <ac:chgData name="Jones, Kimberly (CDC/NCIRD/ID)" userId="d34782be-4633-4bcf-b4a0-68632ddb81c9" providerId="ADAL" clId="{4E35858B-31C7-4B66-ACAE-24A24BF36124}" dt="2024-02-29T14:34:20.899" v="10838" actId="26606"/>
          <ac:spMkLst>
            <pc:docMk/>
            <pc:sldMk cId="1705558315" sldId="385"/>
            <ac:spMk id="33" creationId="{063BBA22-50EA-4C4D-BE05-F1CE4E63AA56}"/>
          </ac:spMkLst>
        </pc:spChg>
        <pc:graphicFrameChg chg="add del">
          <ac:chgData name="Jones, Kimberly (CDC/NCIRD/ID)" userId="d34782be-4633-4bcf-b4a0-68632ddb81c9" providerId="ADAL" clId="{4E35858B-31C7-4B66-ACAE-24A24BF36124}" dt="2024-02-29T14:33:47.063" v="10836" actId="26606"/>
          <ac:graphicFrameMkLst>
            <pc:docMk/>
            <pc:sldMk cId="1705558315" sldId="385"/>
            <ac:graphicFrameMk id="6" creationId="{33787E79-6DA7-9049-6FDC-739698270C87}"/>
          </ac:graphicFrameMkLst>
        </pc:graphicFrameChg>
        <pc:graphicFrameChg chg="add">
          <ac:chgData name="Jones, Kimberly (CDC/NCIRD/ID)" userId="d34782be-4633-4bcf-b4a0-68632ddb81c9" providerId="ADAL" clId="{4E35858B-31C7-4B66-ACAE-24A24BF36124}" dt="2024-02-29T14:34:20.899" v="10838" actId="26606"/>
          <ac:graphicFrameMkLst>
            <pc:docMk/>
            <pc:sldMk cId="1705558315" sldId="385"/>
            <ac:graphicFrameMk id="23" creationId="{DEA713EE-36E2-4648-2A13-A2809EF5DA38}"/>
          </ac:graphicFrameMkLst>
        </pc:graphicFrameChg>
        <pc:picChg chg="add del mod">
          <ac:chgData name="Jones, Kimberly (CDC/NCIRD/ID)" userId="d34782be-4633-4bcf-b4a0-68632ddb81c9" providerId="ADAL" clId="{4E35858B-31C7-4B66-ACAE-24A24BF36124}" dt="2024-02-29T14:32:44.233" v="10834" actId="478"/>
          <ac:picMkLst>
            <pc:docMk/>
            <pc:sldMk cId="1705558315" sldId="385"/>
            <ac:picMk id="5" creationId="{67E470FB-B75C-D1D6-8E55-65234D163BAA}"/>
          </ac:picMkLst>
        </pc:picChg>
        <pc:picChg chg="add mod">
          <ac:chgData name="Jones, Kimberly (CDC/NCIRD/ID)" userId="d34782be-4633-4bcf-b4a0-68632ddb81c9" providerId="ADAL" clId="{4E35858B-31C7-4B66-ACAE-24A24BF36124}" dt="2024-03-03T07:58:31.845" v="15261" actId="1076"/>
          <ac:picMkLst>
            <pc:docMk/>
            <pc:sldMk cId="1705558315" sldId="385"/>
            <ac:picMk id="22" creationId="{B0811408-E422-0AF8-A120-D798BF07C6B3}"/>
          </ac:picMkLst>
        </pc:picChg>
        <pc:cxnChg chg="add del">
          <ac:chgData name="Jones, Kimberly (CDC/NCIRD/ID)" userId="d34782be-4633-4bcf-b4a0-68632ddb81c9" providerId="ADAL" clId="{4E35858B-31C7-4B66-ACAE-24A24BF36124}" dt="2024-02-29T14:33:47.063" v="10836" actId="26606"/>
          <ac:cxnSpMkLst>
            <pc:docMk/>
            <pc:sldMk cId="1705558315" sldId="385"/>
            <ac:cxnSpMk id="17" creationId="{B03A5AE3-BD30-455C-842B-7626C8BEF097}"/>
          </ac:cxnSpMkLst>
        </pc:cxnChg>
        <pc:cxnChg chg="add del">
          <ac:chgData name="Jones, Kimberly (CDC/NCIRD/ID)" userId="d34782be-4633-4bcf-b4a0-68632ddb81c9" providerId="ADAL" clId="{4E35858B-31C7-4B66-ACAE-24A24BF36124}" dt="2024-02-29T14:33:47.063" v="10836" actId="26606"/>
          <ac:cxnSpMkLst>
            <pc:docMk/>
            <pc:sldMk cId="1705558315" sldId="385"/>
            <ac:cxnSpMk id="19" creationId="{2DBECAA5-1F2D-470D-875C-8F2C2CA3E54B}"/>
          </ac:cxnSpMkLst>
        </pc:cxnChg>
      </pc:sldChg>
      <pc:sldChg chg="addSp delSp modSp new add del mod ord modNotesTx">
        <pc:chgData name="Jones, Kimberly (CDC/NCIRD/ID)" userId="d34782be-4633-4bcf-b4a0-68632ddb81c9" providerId="ADAL" clId="{4E35858B-31C7-4B66-ACAE-24A24BF36124}" dt="2024-03-03T06:53:19.889" v="13129" actId="47"/>
        <pc:sldMkLst>
          <pc:docMk/>
          <pc:sldMk cId="748067380" sldId="386"/>
        </pc:sldMkLst>
        <pc:spChg chg="del">
          <ac:chgData name="Jones, Kimberly (CDC/NCIRD/ID)" userId="d34782be-4633-4bcf-b4a0-68632ddb81c9" providerId="ADAL" clId="{4E35858B-31C7-4B66-ACAE-24A24BF36124}" dt="2024-02-29T14:54:57.306" v="11454" actId="22"/>
          <ac:spMkLst>
            <pc:docMk/>
            <pc:sldMk cId="748067380" sldId="386"/>
            <ac:spMk id="2" creationId="{145700CE-A6E9-3C93-4528-36F9B24E982E}"/>
          </ac:spMkLst>
        </pc:spChg>
        <pc:spChg chg="add del mod">
          <ac:chgData name="Jones, Kimberly (CDC/NCIRD/ID)" userId="d34782be-4633-4bcf-b4a0-68632ddb81c9" providerId="ADAL" clId="{4E35858B-31C7-4B66-ACAE-24A24BF36124}" dt="2024-03-01T15:35:21.166" v="12294" actId="22"/>
          <ac:spMkLst>
            <pc:docMk/>
            <pc:sldMk cId="748067380" sldId="386"/>
            <ac:spMk id="6" creationId="{8C855B03-CE35-4A11-FFD4-1727423B4928}"/>
          </ac:spMkLst>
        </pc:spChg>
        <pc:picChg chg="add del mod ord">
          <ac:chgData name="Jones, Kimberly (CDC/NCIRD/ID)" userId="d34782be-4633-4bcf-b4a0-68632ddb81c9" providerId="ADAL" clId="{4E35858B-31C7-4B66-ACAE-24A24BF36124}" dt="2024-03-01T15:34:54.416" v="12293" actId="478"/>
          <ac:picMkLst>
            <pc:docMk/>
            <pc:sldMk cId="748067380" sldId="386"/>
            <ac:picMk id="4" creationId="{D6280291-D98D-27D2-CB66-379A8FB8280C}"/>
          </ac:picMkLst>
        </pc:picChg>
        <pc:picChg chg="add mod ord">
          <ac:chgData name="Jones, Kimberly (CDC/NCIRD/ID)" userId="d34782be-4633-4bcf-b4a0-68632ddb81c9" providerId="ADAL" clId="{4E35858B-31C7-4B66-ACAE-24A24BF36124}" dt="2024-03-01T15:35:21.166" v="12294" actId="22"/>
          <ac:picMkLst>
            <pc:docMk/>
            <pc:sldMk cId="748067380" sldId="386"/>
            <ac:picMk id="8" creationId="{1939B21D-046C-408C-293E-6DAB85D9D441}"/>
          </ac:picMkLst>
        </pc:picChg>
      </pc:sldChg>
      <pc:sldChg chg="new del">
        <pc:chgData name="Jones, Kimberly (CDC/NCIRD/ID)" userId="d34782be-4633-4bcf-b4a0-68632ddb81c9" providerId="ADAL" clId="{4E35858B-31C7-4B66-ACAE-24A24BF36124}" dt="2024-02-29T14:54:17.642" v="11452" actId="680"/>
        <pc:sldMkLst>
          <pc:docMk/>
          <pc:sldMk cId="3903511585" sldId="386"/>
        </pc:sldMkLst>
      </pc:sldChg>
      <pc:sldChg chg="addSp delSp modSp new del mod setBg modNotesTx">
        <pc:chgData name="Jones, Kimberly (CDC/NCIRD/ID)" userId="d34782be-4633-4bcf-b4a0-68632ddb81c9" providerId="ADAL" clId="{4E35858B-31C7-4B66-ACAE-24A24BF36124}" dt="2024-03-03T07:07:01.904" v="13790" actId="47"/>
        <pc:sldMkLst>
          <pc:docMk/>
          <pc:sldMk cId="1083297540" sldId="387"/>
        </pc:sldMkLst>
        <pc:spChg chg="mod">
          <ac:chgData name="Jones, Kimberly (CDC/NCIRD/ID)" userId="d34782be-4633-4bcf-b4a0-68632ddb81c9" providerId="ADAL" clId="{4E35858B-31C7-4B66-ACAE-24A24BF36124}" dt="2024-02-29T18:54:29.544" v="12197" actId="26606"/>
          <ac:spMkLst>
            <pc:docMk/>
            <pc:sldMk cId="1083297540" sldId="387"/>
            <ac:spMk id="2" creationId="{E0709217-AB72-1437-C0DF-48D85C6809B9}"/>
          </ac:spMkLst>
        </pc:spChg>
        <pc:spChg chg="del mod">
          <ac:chgData name="Jones, Kimberly (CDC/NCIRD/ID)" userId="d34782be-4633-4bcf-b4a0-68632ddb81c9" providerId="ADAL" clId="{4E35858B-31C7-4B66-ACAE-24A24BF36124}" dt="2024-02-29T18:54:29.544" v="12197" actId="26606"/>
          <ac:spMkLst>
            <pc:docMk/>
            <pc:sldMk cId="1083297540" sldId="387"/>
            <ac:spMk id="3" creationId="{A8D3051C-53A9-A430-5637-678CB133A396}"/>
          </ac:spMkLst>
        </pc:spChg>
        <pc:spChg chg="add">
          <ac:chgData name="Jones, Kimberly (CDC/NCIRD/ID)" userId="d34782be-4633-4bcf-b4a0-68632ddb81c9" providerId="ADAL" clId="{4E35858B-31C7-4B66-ACAE-24A24BF36124}" dt="2024-02-29T18:54:29.544" v="12197" actId="26606"/>
          <ac:spMkLst>
            <pc:docMk/>
            <pc:sldMk cId="1083297540" sldId="387"/>
            <ac:spMk id="9" creationId="{BACC6370-2D7E-4714-9D71-7542949D7D5D}"/>
          </ac:spMkLst>
        </pc:spChg>
        <pc:spChg chg="add">
          <ac:chgData name="Jones, Kimberly (CDC/NCIRD/ID)" userId="d34782be-4633-4bcf-b4a0-68632ddb81c9" providerId="ADAL" clId="{4E35858B-31C7-4B66-ACAE-24A24BF36124}" dt="2024-02-29T18:54:29.544" v="12197" actId="26606"/>
          <ac:spMkLst>
            <pc:docMk/>
            <pc:sldMk cId="1083297540" sldId="387"/>
            <ac:spMk id="11" creationId="{256B2C21-A230-48C0-8DF1-C46611373C44}"/>
          </ac:spMkLst>
        </pc:spChg>
        <pc:spChg chg="add">
          <ac:chgData name="Jones, Kimberly (CDC/NCIRD/ID)" userId="d34782be-4633-4bcf-b4a0-68632ddb81c9" providerId="ADAL" clId="{4E35858B-31C7-4B66-ACAE-24A24BF36124}" dt="2024-02-29T18:54:29.544" v="12197" actId="26606"/>
          <ac:spMkLst>
            <pc:docMk/>
            <pc:sldMk cId="1083297540" sldId="387"/>
            <ac:spMk id="13" creationId="{3847E18C-932D-4C95-AABA-FEC7C9499AD7}"/>
          </ac:spMkLst>
        </pc:spChg>
        <pc:spChg chg="add">
          <ac:chgData name="Jones, Kimberly (CDC/NCIRD/ID)" userId="d34782be-4633-4bcf-b4a0-68632ddb81c9" providerId="ADAL" clId="{4E35858B-31C7-4B66-ACAE-24A24BF36124}" dt="2024-02-29T18:54:29.544" v="12197" actId="26606"/>
          <ac:spMkLst>
            <pc:docMk/>
            <pc:sldMk cId="1083297540" sldId="387"/>
            <ac:spMk id="15" creationId="{3150CB11-0C61-439E-910F-5787759E72A0}"/>
          </ac:spMkLst>
        </pc:spChg>
        <pc:spChg chg="add">
          <ac:chgData name="Jones, Kimberly (CDC/NCIRD/ID)" userId="d34782be-4633-4bcf-b4a0-68632ddb81c9" providerId="ADAL" clId="{4E35858B-31C7-4B66-ACAE-24A24BF36124}" dt="2024-02-29T18:54:29.544" v="12197" actId="26606"/>
          <ac:spMkLst>
            <pc:docMk/>
            <pc:sldMk cId="1083297540" sldId="387"/>
            <ac:spMk id="17" creationId="{43F8A58B-5155-44CE-A5FF-7647B47D0A7A}"/>
          </ac:spMkLst>
        </pc:spChg>
        <pc:spChg chg="add">
          <ac:chgData name="Jones, Kimberly (CDC/NCIRD/ID)" userId="d34782be-4633-4bcf-b4a0-68632ddb81c9" providerId="ADAL" clId="{4E35858B-31C7-4B66-ACAE-24A24BF36124}" dt="2024-02-29T18:54:29.544" v="12197" actId="26606"/>
          <ac:spMkLst>
            <pc:docMk/>
            <pc:sldMk cId="1083297540" sldId="387"/>
            <ac:spMk id="19" creationId="{443F2ACA-E6D6-4028-82DD-F03C262D5DE6}"/>
          </ac:spMkLst>
        </pc:spChg>
        <pc:graphicFrameChg chg="add">
          <ac:chgData name="Jones, Kimberly (CDC/NCIRD/ID)" userId="d34782be-4633-4bcf-b4a0-68632ddb81c9" providerId="ADAL" clId="{4E35858B-31C7-4B66-ACAE-24A24BF36124}" dt="2024-02-29T18:54:29.544" v="12197" actId="26606"/>
          <ac:graphicFrameMkLst>
            <pc:docMk/>
            <pc:sldMk cId="1083297540" sldId="387"/>
            <ac:graphicFrameMk id="5" creationId="{4247D7C9-0FA7-2714-7A46-4A3CF6C0D3E9}"/>
          </ac:graphicFrameMkLst>
        </pc:graphicFrameChg>
      </pc:sldChg>
      <pc:sldChg chg="new del">
        <pc:chgData name="Jones, Kimberly (CDC/NCIRD/ID)" userId="d34782be-4633-4bcf-b4a0-68632ddb81c9" providerId="ADAL" clId="{4E35858B-31C7-4B66-ACAE-24A24BF36124}" dt="2024-03-03T07:10:17.712" v="13817" actId="47"/>
        <pc:sldMkLst>
          <pc:docMk/>
          <pc:sldMk cId="1387632684" sldId="388"/>
        </pc:sldMkLst>
      </pc:sldChg>
      <pc:sldChg chg="addSp delSp modSp new mod modAnim modNotesTx">
        <pc:chgData name="Jones, Kimberly (CDC/NCIRD/ID)" userId="d34782be-4633-4bcf-b4a0-68632ddb81c9" providerId="ADAL" clId="{4E35858B-31C7-4B66-ACAE-24A24BF36124}" dt="2024-03-03T09:10:30.459" v="16184"/>
        <pc:sldMkLst>
          <pc:docMk/>
          <pc:sldMk cId="1257060303" sldId="389"/>
        </pc:sldMkLst>
        <pc:spChg chg="del">
          <ac:chgData name="Jones, Kimberly (CDC/NCIRD/ID)" userId="d34782be-4633-4bcf-b4a0-68632ddb81c9" providerId="ADAL" clId="{4E35858B-31C7-4B66-ACAE-24A24BF36124}" dt="2024-03-03T07:38:49.837" v="15103" actId="478"/>
          <ac:spMkLst>
            <pc:docMk/>
            <pc:sldMk cId="1257060303" sldId="389"/>
            <ac:spMk id="2" creationId="{D282CF43-89C5-2D4A-93AD-DDB2C9B8C5E9}"/>
          </ac:spMkLst>
        </pc:spChg>
        <pc:spChg chg="add del mod">
          <ac:chgData name="Jones, Kimberly (CDC/NCIRD/ID)" userId="d34782be-4633-4bcf-b4a0-68632ddb81c9" providerId="ADAL" clId="{4E35858B-31C7-4B66-ACAE-24A24BF36124}" dt="2024-03-03T08:37:30.652" v="15397" actId="478"/>
          <ac:spMkLst>
            <pc:docMk/>
            <pc:sldMk cId="1257060303" sldId="389"/>
            <ac:spMk id="6" creationId="{00CC953D-E360-D302-ACA1-D4C077388FF9}"/>
          </ac:spMkLst>
        </pc:spChg>
        <pc:spChg chg="add mod">
          <ac:chgData name="Jones, Kimberly (CDC/NCIRD/ID)" userId="d34782be-4633-4bcf-b4a0-68632ddb81c9" providerId="ADAL" clId="{4E35858B-31C7-4B66-ACAE-24A24BF36124}" dt="2024-03-03T08:45:12.112" v="15973" actId="1076"/>
          <ac:spMkLst>
            <pc:docMk/>
            <pc:sldMk cId="1257060303" sldId="389"/>
            <ac:spMk id="9" creationId="{5B5864FC-257B-F125-CFA6-996EAE500558}"/>
          </ac:spMkLst>
        </pc:spChg>
        <pc:spChg chg="add mod">
          <ac:chgData name="Jones, Kimberly (CDC/NCIRD/ID)" userId="d34782be-4633-4bcf-b4a0-68632ddb81c9" providerId="ADAL" clId="{4E35858B-31C7-4B66-ACAE-24A24BF36124}" dt="2024-03-03T09:10:15.040" v="16182" actId="14100"/>
          <ac:spMkLst>
            <pc:docMk/>
            <pc:sldMk cId="1257060303" sldId="389"/>
            <ac:spMk id="10" creationId="{2C99C5C8-B397-410E-CC94-72B95B0B330F}"/>
          </ac:spMkLst>
        </pc:spChg>
        <pc:spChg chg="add mod">
          <ac:chgData name="Jones, Kimberly (CDC/NCIRD/ID)" userId="d34782be-4633-4bcf-b4a0-68632ddb81c9" providerId="ADAL" clId="{4E35858B-31C7-4B66-ACAE-24A24BF36124}" dt="2024-03-03T08:45:07.132" v="15972" actId="1076"/>
          <ac:spMkLst>
            <pc:docMk/>
            <pc:sldMk cId="1257060303" sldId="389"/>
            <ac:spMk id="11" creationId="{4E6D6906-3529-7A80-065E-90A1F7443778}"/>
          </ac:spMkLst>
        </pc:spChg>
        <pc:picChg chg="add del mod">
          <ac:chgData name="Jones, Kimberly (CDC/NCIRD/ID)" userId="d34782be-4633-4bcf-b4a0-68632ddb81c9" providerId="ADAL" clId="{4E35858B-31C7-4B66-ACAE-24A24BF36124}" dt="2024-03-03T08:22:09.890" v="15319" actId="478"/>
          <ac:picMkLst>
            <pc:docMk/>
            <pc:sldMk cId="1257060303" sldId="389"/>
            <ac:picMk id="3" creationId="{CF3C8A38-5809-36CA-8B64-DB151D83ACFB}"/>
          </ac:picMkLst>
        </pc:picChg>
        <pc:picChg chg="add del mod">
          <ac:chgData name="Jones, Kimberly (CDC/NCIRD/ID)" userId="d34782be-4633-4bcf-b4a0-68632ddb81c9" providerId="ADAL" clId="{4E35858B-31C7-4B66-ACAE-24A24BF36124}" dt="2024-03-03T08:37:03.871" v="15394" actId="478"/>
          <ac:picMkLst>
            <pc:docMk/>
            <pc:sldMk cId="1257060303" sldId="389"/>
            <ac:picMk id="5" creationId="{CDFB1399-603A-5241-BC81-7D8CC6E34D32}"/>
          </ac:picMkLst>
        </pc:picChg>
        <pc:picChg chg="add mod">
          <ac:chgData name="Jones, Kimberly (CDC/NCIRD/ID)" userId="d34782be-4633-4bcf-b4a0-68632ddb81c9" providerId="ADAL" clId="{4E35858B-31C7-4B66-ACAE-24A24BF36124}" dt="2024-03-03T09:10:05.667" v="16180" actId="1076"/>
          <ac:picMkLst>
            <pc:docMk/>
            <pc:sldMk cId="1257060303" sldId="389"/>
            <ac:picMk id="8" creationId="{E12DDF3D-F7C0-B5DB-5C8D-B31C85177071}"/>
          </ac:picMkLst>
        </pc:picChg>
      </pc:sldChg>
      <pc:sldChg chg="addSp delSp modSp new mod delAnim modAnim modNotesTx">
        <pc:chgData name="Jones, Kimberly (CDC/NCIRD/ID)" userId="d34782be-4633-4bcf-b4a0-68632ddb81c9" providerId="ADAL" clId="{4E35858B-31C7-4B66-ACAE-24A24BF36124}" dt="2024-03-03T08:56:35.670" v="16026"/>
        <pc:sldMkLst>
          <pc:docMk/>
          <pc:sldMk cId="1211239070" sldId="390"/>
        </pc:sldMkLst>
        <pc:spChg chg="del">
          <ac:chgData name="Jones, Kimberly (CDC/NCIRD/ID)" userId="d34782be-4633-4bcf-b4a0-68632ddb81c9" providerId="ADAL" clId="{4E35858B-31C7-4B66-ACAE-24A24BF36124}" dt="2024-03-03T08:20:42.395" v="15315" actId="478"/>
          <ac:spMkLst>
            <pc:docMk/>
            <pc:sldMk cId="1211239070" sldId="390"/>
            <ac:spMk id="2" creationId="{D17D48CD-4CCC-5D66-9E82-278D5EEF023A}"/>
          </ac:spMkLst>
        </pc:spChg>
        <pc:spChg chg="add mod">
          <ac:chgData name="Jones, Kimberly (CDC/NCIRD/ID)" userId="d34782be-4633-4bcf-b4a0-68632ddb81c9" providerId="ADAL" clId="{4E35858B-31C7-4B66-ACAE-24A24BF36124}" dt="2024-03-03T08:56:13.498" v="16023" actId="1076"/>
          <ac:spMkLst>
            <pc:docMk/>
            <pc:sldMk cId="1211239070" sldId="390"/>
            <ac:spMk id="10" creationId="{84C0782A-169E-E019-0CCF-FE0F8D154523}"/>
          </ac:spMkLst>
        </pc:spChg>
        <pc:picChg chg="add del mod">
          <ac:chgData name="Jones, Kimberly (CDC/NCIRD/ID)" userId="d34782be-4633-4bcf-b4a0-68632ddb81c9" providerId="ADAL" clId="{4E35858B-31C7-4B66-ACAE-24A24BF36124}" dt="2024-03-03T08:26:00.551" v="15333" actId="478"/>
          <ac:picMkLst>
            <pc:docMk/>
            <pc:sldMk cId="1211239070" sldId="390"/>
            <ac:picMk id="3" creationId="{3D9738EF-F189-BB67-71EB-3333CB1DCE49}"/>
          </ac:picMkLst>
        </pc:picChg>
        <pc:picChg chg="add del mod">
          <ac:chgData name="Jones, Kimberly (CDC/NCIRD/ID)" userId="d34782be-4633-4bcf-b4a0-68632ddb81c9" providerId="ADAL" clId="{4E35858B-31C7-4B66-ACAE-24A24BF36124}" dt="2024-03-03T08:25:58.819" v="15332" actId="478"/>
          <ac:picMkLst>
            <pc:docMk/>
            <pc:sldMk cId="1211239070" sldId="390"/>
            <ac:picMk id="4" creationId="{9BBBFBCE-39FF-E509-5908-982F17CF7225}"/>
          </ac:picMkLst>
        </pc:picChg>
        <pc:picChg chg="add mod">
          <ac:chgData name="Jones, Kimberly (CDC/NCIRD/ID)" userId="d34782be-4633-4bcf-b4a0-68632ddb81c9" providerId="ADAL" clId="{4E35858B-31C7-4B66-ACAE-24A24BF36124}" dt="2024-03-03T08:47:08.847" v="15985" actId="14100"/>
          <ac:picMkLst>
            <pc:docMk/>
            <pc:sldMk cId="1211239070" sldId="390"/>
            <ac:picMk id="6" creationId="{2FC5560D-4DB1-4DFF-1CAB-3602A0DA9331}"/>
          </ac:picMkLst>
        </pc:picChg>
        <pc:picChg chg="add del mod">
          <ac:chgData name="Jones, Kimberly (CDC/NCIRD/ID)" userId="d34782be-4633-4bcf-b4a0-68632ddb81c9" providerId="ADAL" clId="{4E35858B-31C7-4B66-ACAE-24A24BF36124}" dt="2024-03-03T08:49:26.336" v="15991" actId="478"/>
          <ac:picMkLst>
            <pc:docMk/>
            <pc:sldMk cId="1211239070" sldId="390"/>
            <ac:picMk id="7" creationId="{07675BA0-3A57-FC3C-2D0F-2B678AF2BE03}"/>
          </ac:picMkLst>
        </pc:picChg>
        <pc:picChg chg="add mod">
          <ac:chgData name="Jones, Kimberly (CDC/NCIRD/ID)" userId="d34782be-4633-4bcf-b4a0-68632ddb81c9" providerId="ADAL" clId="{4E35858B-31C7-4B66-ACAE-24A24BF36124}" dt="2024-03-03T08:51:19.320" v="16004" actId="1076"/>
          <ac:picMkLst>
            <pc:docMk/>
            <pc:sldMk cId="1211239070" sldId="390"/>
            <ac:picMk id="9" creationId="{B8F53E9C-D9E4-02CE-61FA-267BD1BEEF22}"/>
          </ac:picMkLst>
        </pc:picChg>
      </pc:sldChg>
      <pc:sldChg chg="new del">
        <pc:chgData name="Jones, Kimberly (CDC/NCIRD/ID)" userId="d34782be-4633-4bcf-b4a0-68632ddb81c9" providerId="ADAL" clId="{4E35858B-31C7-4B66-ACAE-24A24BF36124}" dt="2024-03-03T07:39:21.278" v="15107" actId="47"/>
        <pc:sldMkLst>
          <pc:docMk/>
          <pc:sldMk cId="2209242332" sldId="391"/>
        </pc:sldMkLst>
      </pc:sldChg>
      <pc:sldChg chg="addSp delSp modSp new mod setBg modAnim modNotesTx">
        <pc:chgData name="Jones, Kimberly (CDC/NCIRD/ID)" userId="d34782be-4633-4bcf-b4a0-68632ddb81c9" providerId="ADAL" clId="{4E35858B-31C7-4B66-ACAE-24A24BF36124}" dt="2024-03-06T19:59:42.942" v="17391" actId="20577"/>
        <pc:sldMkLst>
          <pc:docMk/>
          <pc:sldMk cId="3750903786" sldId="392"/>
        </pc:sldMkLst>
        <pc:spChg chg="mod">
          <ac:chgData name="Jones, Kimberly (CDC/NCIRD/ID)" userId="d34782be-4633-4bcf-b4a0-68632ddb81c9" providerId="ADAL" clId="{4E35858B-31C7-4B66-ACAE-24A24BF36124}" dt="2024-03-03T08:03:21.748" v="15279" actId="2711"/>
          <ac:spMkLst>
            <pc:docMk/>
            <pc:sldMk cId="3750903786" sldId="392"/>
            <ac:spMk id="2" creationId="{1E36287C-4A7A-71AD-96E2-1A6FD51BB588}"/>
          </ac:spMkLst>
        </pc:spChg>
        <pc:spChg chg="del mod">
          <ac:chgData name="Jones, Kimberly (CDC/NCIRD/ID)" userId="d34782be-4633-4bcf-b4a0-68632ddb81c9" providerId="ADAL" clId="{4E35858B-31C7-4B66-ACAE-24A24BF36124}" dt="2024-03-03T07:07:41.194" v="13791" actId="26606"/>
          <ac:spMkLst>
            <pc:docMk/>
            <pc:sldMk cId="3750903786" sldId="392"/>
            <ac:spMk id="3" creationId="{9CBC3D05-28EB-5CB4-6D28-534652847099}"/>
          </ac:spMkLst>
        </pc:spChg>
        <pc:spChg chg="add mod">
          <ac:chgData name="Jones, Kimberly (CDC/NCIRD/ID)" userId="d34782be-4633-4bcf-b4a0-68632ddb81c9" providerId="ADAL" clId="{4E35858B-31C7-4B66-ACAE-24A24BF36124}" dt="2024-03-06T19:59:42.942" v="17391" actId="20577"/>
          <ac:spMkLst>
            <pc:docMk/>
            <pc:sldMk cId="3750903786" sldId="392"/>
            <ac:spMk id="3" creationId="{C7FF920A-29DC-735C-BAB2-2F47741A2D6E}"/>
          </ac:spMkLst>
        </pc:spChg>
        <pc:spChg chg="add del">
          <ac:chgData name="Jones, Kimberly (CDC/NCIRD/ID)" userId="d34782be-4633-4bcf-b4a0-68632ddb81c9" providerId="ADAL" clId="{4E35858B-31C7-4B66-ACAE-24A24BF36124}" dt="2024-03-03T07:07:41.194" v="13791" actId="26606"/>
          <ac:spMkLst>
            <pc:docMk/>
            <pc:sldMk cId="3750903786" sldId="392"/>
            <ac:spMk id="8" creationId="{1B15ED52-F352-441B-82BF-E0EA34836D08}"/>
          </ac:spMkLst>
        </pc:spChg>
        <pc:spChg chg="add del">
          <ac:chgData name="Jones, Kimberly (CDC/NCIRD/ID)" userId="d34782be-4633-4bcf-b4a0-68632ddb81c9" providerId="ADAL" clId="{4E35858B-31C7-4B66-ACAE-24A24BF36124}" dt="2024-03-03T07:07:41.194" v="13791" actId="26606"/>
          <ac:spMkLst>
            <pc:docMk/>
            <pc:sldMk cId="3750903786" sldId="392"/>
            <ac:spMk id="10" creationId="{3B2E3793-BFE6-45A2-9B7B-E18844431C99}"/>
          </ac:spMkLst>
        </pc:spChg>
        <pc:spChg chg="add del">
          <ac:chgData name="Jones, Kimberly (CDC/NCIRD/ID)" userId="d34782be-4633-4bcf-b4a0-68632ddb81c9" providerId="ADAL" clId="{4E35858B-31C7-4B66-ACAE-24A24BF36124}" dt="2024-03-03T07:07:41.194" v="13791" actId="26606"/>
          <ac:spMkLst>
            <pc:docMk/>
            <pc:sldMk cId="3750903786" sldId="392"/>
            <ac:spMk id="12" creationId="{BC4C4868-CB8F-4AF9-9CDB-8108F2C19B67}"/>
          </ac:spMkLst>
        </pc:spChg>
        <pc:spChg chg="add del">
          <ac:chgData name="Jones, Kimberly (CDC/NCIRD/ID)" userId="d34782be-4633-4bcf-b4a0-68632ddb81c9" providerId="ADAL" clId="{4E35858B-31C7-4B66-ACAE-24A24BF36124}" dt="2024-03-03T07:07:41.194" v="13791" actId="26606"/>
          <ac:spMkLst>
            <pc:docMk/>
            <pc:sldMk cId="3750903786" sldId="392"/>
            <ac:spMk id="14" creationId="{375E0459-6403-40CD-989D-56A4407CA12E}"/>
          </ac:spMkLst>
        </pc:spChg>
        <pc:spChg chg="add del">
          <ac:chgData name="Jones, Kimberly (CDC/NCIRD/ID)" userId="d34782be-4633-4bcf-b4a0-68632ddb81c9" providerId="ADAL" clId="{4E35858B-31C7-4B66-ACAE-24A24BF36124}" dt="2024-03-03T07:07:41.194" v="13791" actId="26606"/>
          <ac:spMkLst>
            <pc:docMk/>
            <pc:sldMk cId="3750903786" sldId="392"/>
            <ac:spMk id="16" creationId="{53E5B1A8-3AC9-4BD1-9BBC-78CA94F2D1BA}"/>
          </ac:spMkLst>
        </pc:spChg>
        <pc:spChg chg="add del">
          <ac:chgData name="Jones, Kimberly (CDC/NCIRD/ID)" userId="d34782be-4633-4bcf-b4a0-68632ddb81c9" providerId="ADAL" clId="{4E35858B-31C7-4B66-ACAE-24A24BF36124}" dt="2024-03-03T07:34:57.274" v="15006" actId="26606"/>
          <ac:spMkLst>
            <pc:docMk/>
            <pc:sldMk cId="3750903786" sldId="392"/>
            <ac:spMk id="22" creationId="{BACC6370-2D7E-4714-9D71-7542949D7D5D}"/>
          </ac:spMkLst>
        </pc:spChg>
        <pc:spChg chg="add del">
          <ac:chgData name="Jones, Kimberly (CDC/NCIRD/ID)" userId="d34782be-4633-4bcf-b4a0-68632ddb81c9" providerId="ADAL" clId="{4E35858B-31C7-4B66-ACAE-24A24BF36124}" dt="2024-03-03T07:34:57.274" v="15006" actId="26606"/>
          <ac:spMkLst>
            <pc:docMk/>
            <pc:sldMk cId="3750903786" sldId="392"/>
            <ac:spMk id="24" creationId="{256B2C21-A230-48C0-8DF1-C46611373C44}"/>
          </ac:spMkLst>
        </pc:spChg>
        <pc:spChg chg="add del">
          <ac:chgData name="Jones, Kimberly (CDC/NCIRD/ID)" userId="d34782be-4633-4bcf-b4a0-68632ddb81c9" providerId="ADAL" clId="{4E35858B-31C7-4B66-ACAE-24A24BF36124}" dt="2024-03-03T07:34:57.274" v="15006" actId="26606"/>
          <ac:spMkLst>
            <pc:docMk/>
            <pc:sldMk cId="3750903786" sldId="392"/>
            <ac:spMk id="26" creationId="{3847E18C-932D-4C95-AABA-FEC7C9499AD7}"/>
          </ac:spMkLst>
        </pc:spChg>
        <pc:spChg chg="add del">
          <ac:chgData name="Jones, Kimberly (CDC/NCIRD/ID)" userId="d34782be-4633-4bcf-b4a0-68632ddb81c9" providerId="ADAL" clId="{4E35858B-31C7-4B66-ACAE-24A24BF36124}" dt="2024-03-03T07:34:57.274" v="15006" actId="26606"/>
          <ac:spMkLst>
            <pc:docMk/>
            <pc:sldMk cId="3750903786" sldId="392"/>
            <ac:spMk id="28" creationId="{3150CB11-0C61-439E-910F-5787759E72A0}"/>
          </ac:spMkLst>
        </pc:spChg>
        <pc:spChg chg="add del">
          <ac:chgData name="Jones, Kimberly (CDC/NCIRD/ID)" userId="d34782be-4633-4bcf-b4a0-68632ddb81c9" providerId="ADAL" clId="{4E35858B-31C7-4B66-ACAE-24A24BF36124}" dt="2024-03-03T07:34:57.274" v="15006" actId="26606"/>
          <ac:spMkLst>
            <pc:docMk/>
            <pc:sldMk cId="3750903786" sldId="392"/>
            <ac:spMk id="30" creationId="{43F8A58B-5155-44CE-A5FF-7647B47D0A7A}"/>
          </ac:spMkLst>
        </pc:spChg>
        <pc:spChg chg="add del">
          <ac:chgData name="Jones, Kimberly (CDC/NCIRD/ID)" userId="d34782be-4633-4bcf-b4a0-68632ddb81c9" providerId="ADAL" clId="{4E35858B-31C7-4B66-ACAE-24A24BF36124}" dt="2024-03-03T07:34:57.274" v="15006" actId="26606"/>
          <ac:spMkLst>
            <pc:docMk/>
            <pc:sldMk cId="3750903786" sldId="392"/>
            <ac:spMk id="32" creationId="{443F2ACA-E6D6-4028-82DD-F03C262D5DE6}"/>
          </ac:spMkLst>
        </pc:spChg>
        <pc:spChg chg="add del">
          <ac:chgData name="Jones, Kimberly (CDC/NCIRD/ID)" userId="d34782be-4633-4bcf-b4a0-68632ddb81c9" providerId="ADAL" clId="{4E35858B-31C7-4B66-ACAE-24A24BF36124}" dt="2024-03-03T07:34:57.274" v="15006" actId="26606"/>
          <ac:spMkLst>
            <pc:docMk/>
            <pc:sldMk cId="3750903786" sldId="392"/>
            <ac:spMk id="37" creationId="{BACC6370-2D7E-4714-9D71-7542949D7D5D}"/>
          </ac:spMkLst>
        </pc:spChg>
        <pc:spChg chg="add del">
          <ac:chgData name="Jones, Kimberly (CDC/NCIRD/ID)" userId="d34782be-4633-4bcf-b4a0-68632ddb81c9" providerId="ADAL" clId="{4E35858B-31C7-4B66-ACAE-24A24BF36124}" dt="2024-03-03T07:34:57.274" v="15006" actId="26606"/>
          <ac:spMkLst>
            <pc:docMk/>
            <pc:sldMk cId="3750903786" sldId="392"/>
            <ac:spMk id="39" creationId="{256B2C21-A230-48C0-8DF1-C46611373C44}"/>
          </ac:spMkLst>
        </pc:spChg>
        <pc:spChg chg="add del">
          <ac:chgData name="Jones, Kimberly (CDC/NCIRD/ID)" userId="d34782be-4633-4bcf-b4a0-68632ddb81c9" providerId="ADAL" clId="{4E35858B-31C7-4B66-ACAE-24A24BF36124}" dt="2024-03-03T07:34:57.274" v="15006" actId="26606"/>
          <ac:spMkLst>
            <pc:docMk/>
            <pc:sldMk cId="3750903786" sldId="392"/>
            <ac:spMk id="41" creationId="{3847E18C-932D-4C95-AABA-FEC7C9499AD7}"/>
          </ac:spMkLst>
        </pc:spChg>
        <pc:spChg chg="add del">
          <ac:chgData name="Jones, Kimberly (CDC/NCIRD/ID)" userId="d34782be-4633-4bcf-b4a0-68632ddb81c9" providerId="ADAL" clId="{4E35858B-31C7-4B66-ACAE-24A24BF36124}" dt="2024-03-03T07:34:57.274" v="15006" actId="26606"/>
          <ac:spMkLst>
            <pc:docMk/>
            <pc:sldMk cId="3750903786" sldId="392"/>
            <ac:spMk id="43" creationId="{3150CB11-0C61-439E-910F-5787759E72A0}"/>
          </ac:spMkLst>
        </pc:spChg>
        <pc:spChg chg="add del">
          <ac:chgData name="Jones, Kimberly (CDC/NCIRD/ID)" userId="d34782be-4633-4bcf-b4a0-68632ddb81c9" providerId="ADAL" clId="{4E35858B-31C7-4B66-ACAE-24A24BF36124}" dt="2024-03-03T07:34:57.274" v="15006" actId="26606"/>
          <ac:spMkLst>
            <pc:docMk/>
            <pc:sldMk cId="3750903786" sldId="392"/>
            <ac:spMk id="45" creationId="{43F8A58B-5155-44CE-A5FF-7647B47D0A7A}"/>
          </ac:spMkLst>
        </pc:spChg>
        <pc:spChg chg="add del">
          <ac:chgData name="Jones, Kimberly (CDC/NCIRD/ID)" userId="d34782be-4633-4bcf-b4a0-68632ddb81c9" providerId="ADAL" clId="{4E35858B-31C7-4B66-ACAE-24A24BF36124}" dt="2024-03-03T07:34:57.274" v="15006" actId="26606"/>
          <ac:spMkLst>
            <pc:docMk/>
            <pc:sldMk cId="3750903786" sldId="392"/>
            <ac:spMk id="47" creationId="{443F2ACA-E6D6-4028-82DD-F03C262D5DE6}"/>
          </ac:spMkLst>
        </pc:spChg>
        <pc:graphicFrameChg chg="add mod modGraphic">
          <ac:chgData name="Jones, Kimberly (CDC/NCIRD/ID)" userId="d34782be-4633-4bcf-b4a0-68632ddb81c9" providerId="ADAL" clId="{4E35858B-31C7-4B66-ACAE-24A24BF36124}" dt="2024-03-03T07:34:57.274" v="15006" actId="26606"/>
          <ac:graphicFrameMkLst>
            <pc:docMk/>
            <pc:sldMk cId="3750903786" sldId="392"/>
            <ac:graphicFrameMk id="18" creationId="{6F6F7C1E-E0AE-6315-F5CE-3C3836DED0F2}"/>
          </ac:graphicFrameMkLst>
        </pc:graphicFrameChg>
      </pc:sldChg>
      <pc:sldChg chg="addSp delSp modSp new add del mod">
        <pc:chgData name="Jones, Kimberly (CDC/NCIRD/ID)" userId="d34782be-4633-4bcf-b4a0-68632ddb81c9" providerId="ADAL" clId="{4E35858B-31C7-4B66-ACAE-24A24BF36124}" dt="2024-03-03T08:25:09.488" v="15329" actId="47"/>
        <pc:sldMkLst>
          <pc:docMk/>
          <pc:sldMk cId="2892516908" sldId="393"/>
        </pc:sldMkLst>
        <pc:spChg chg="del">
          <ac:chgData name="Jones, Kimberly (CDC/NCIRD/ID)" userId="d34782be-4633-4bcf-b4a0-68632ddb81c9" providerId="ADAL" clId="{4E35858B-31C7-4B66-ACAE-24A24BF36124}" dt="2024-03-03T08:09:40.015" v="15296" actId="22"/>
          <ac:spMkLst>
            <pc:docMk/>
            <pc:sldMk cId="2892516908" sldId="393"/>
            <ac:spMk id="2" creationId="{27A0D411-694E-A728-24A9-4461205BDE3F}"/>
          </ac:spMkLst>
        </pc:spChg>
        <pc:picChg chg="add mod ord">
          <ac:chgData name="Jones, Kimberly (CDC/NCIRD/ID)" userId="d34782be-4633-4bcf-b4a0-68632ddb81c9" providerId="ADAL" clId="{4E35858B-31C7-4B66-ACAE-24A24BF36124}" dt="2024-03-03T08:09:54.835" v="15299" actId="14100"/>
          <ac:picMkLst>
            <pc:docMk/>
            <pc:sldMk cId="2892516908" sldId="393"/>
            <ac:picMk id="4" creationId="{11D50E8F-2A1E-DF32-8805-31E3BFE2BB90}"/>
          </ac:picMkLst>
        </pc:picChg>
      </pc:sldChg>
      <pc:sldChg chg="modSp new del mod">
        <pc:chgData name="Jones, Kimberly (CDC/NCIRD/ID)" userId="d34782be-4633-4bcf-b4a0-68632ddb81c9" providerId="ADAL" clId="{4E35858B-31C7-4B66-ACAE-24A24BF36124}" dt="2024-03-03T07:48:10.855" v="15233" actId="47"/>
        <pc:sldMkLst>
          <pc:docMk/>
          <pc:sldMk cId="3494959244" sldId="393"/>
        </pc:sldMkLst>
        <pc:spChg chg="mod">
          <ac:chgData name="Jones, Kimberly (CDC/NCIRD/ID)" userId="d34782be-4633-4bcf-b4a0-68632ddb81c9" providerId="ADAL" clId="{4E35858B-31C7-4B66-ACAE-24A24BF36124}" dt="2024-03-03T07:47:21.838" v="15231" actId="122"/>
          <ac:spMkLst>
            <pc:docMk/>
            <pc:sldMk cId="3494959244" sldId="393"/>
            <ac:spMk id="2" creationId="{11A7F730-243A-F63B-D475-45FD09786E6D}"/>
          </ac:spMkLst>
        </pc:spChg>
        <pc:spChg chg="mod">
          <ac:chgData name="Jones, Kimberly (CDC/NCIRD/ID)" userId="d34782be-4633-4bcf-b4a0-68632ddb81c9" providerId="ADAL" clId="{4E35858B-31C7-4B66-ACAE-24A24BF36124}" dt="2024-03-03T07:47:25.913" v="15232" actId="313"/>
          <ac:spMkLst>
            <pc:docMk/>
            <pc:sldMk cId="3494959244" sldId="393"/>
            <ac:spMk id="3" creationId="{86B484A9-247F-7BBB-A1D3-A8780DA12215}"/>
          </ac:spMkLst>
        </pc:spChg>
      </pc:sldChg>
      <pc:sldChg chg="addSp delSp modSp new mod modAnim modNotesTx">
        <pc:chgData name="Jones, Kimberly (CDC/NCIRD/ID)" userId="d34782be-4633-4bcf-b4a0-68632ddb81c9" providerId="ADAL" clId="{4E35858B-31C7-4B66-ACAE-24A24BF36124}" dt="2024-03-06T19:57:58.789" v="17372" actId="20577"/>
        <pc:sldMkLst>
          <pc:docMk/>
          <pc:sldMk cId="3020552899" sldId="394"/>
        </pc:sldMkLst>
        <pc:spChg chg="del">
          <ac:chgData name="Jones, Kimberly (CDC/NCIRD/ID)" userId="d34782be-4633-4bcf-b4a0-68632ddb81c9" providerId="ADAL" clId="{4E35858B-31C7-4B66-ACAE-24A24BF36124}" dt="2024-03-03T08:10:45.318" v="15301" actId="22"/>
          <ac:spMkLst>
            <pc:docMk/>
            <pc:sldMk cId="3020552899" sldId="394"/>
            <ac:spMk id="2" creationId="{0408C15C-F5EF-FB53-709C-584643D40335}"/>
          </ac:spMkLst>
        </pc:spChg>
        <pc:spChg chg="add mod">
          <ac:chgData name="Jones, Kimberly (CDC/NCIRD/ID)" userId="d34782be-4633-4bcf-b4a0-68632ddb81c9" providerId="ADAL" clId="{4E35858B-31C7-4B66-ACAE-24A24BF36124}" dt="2024-03-06T19:57:58.789" v="17372" actId="20577"/>
          <ac:spMkLst>
            <pc:docMk/>
            <pc:sldMk cId="3020552899" sldId="394"/>
            <ac:spMk id="2" creationId="{394ADC15-4B6A-DA17-0E45-7A408BCE164E}"/>
          </ac:spMkLst>
        </pc:spChg>
        <pc:spChg chg="add del mod">
          <ac:chgData name="Jones, Kimberly (CDC/NCIRD/ID)" userId="d34782be-4633-4bcf-b4a0-68632ddb81c9" providerId="ADAL" clId="{4E35858B-31C7-4B66-ACAE-24A24BF36124}" dt="2024-03-06T19:51:14.627" v="17314" actId="478"/>
          <ac:spMkLst>
            <pc:docMk/>
            <pc:sldMk cId="3020552899" sldId="394"/>
            <ac:spMk id="6" creationId="{85B9261E-55FA-0299-722D-9CF537EB785D}"/>
          </ac:spMkLst>
        </pc:spChg>
        <pc:spChg chg="add mod">
          <ac:chgData name="Jones, Kimberly (CDC/NCIRD/ID)" userId="d34782be-4633-4bcf-b4a0-68632ddb81c9" providerId="ADAL" clId="{4E35858B-31C7-4B66-ACAE-24A24BF36124}" dt="2024-03-03T08:33:46.061" v="15367" actId="207"/>
          <ac:spMkLst>
            <pc:docMk/>
            <pc:sldMk cId="3020552899" sldId="394"/>
            <ac:spMk id="9" creationId="{D27E93DA-ADEA-6A22-5554-EFD8C1EAE2FD}"/>
          </ac:spMkLst>
        </pc:spChg>
        <pc:spChg chg="add mod">
          <ac:chgData name="Jones, Kimberly (CDC/NCIRD/ID)" userId="d34782be-4633-4bcf-b4a0-68632ddb81c9" providerId="ADAL" clId="{4E35858B-31C7-4B66-ACAE-24A24BF36124}" dt="2024-03-03T08:33:56.779" v="15370" actId="207"/>
          <ac:spMkLst>
            <pc:docMk/>
            <pc:sldMk cId="3020552899" sldId="394"/>
            <ac:spMk id="10" creationId="{69FD5181-55EB-CD0D-6324-05BA25E2B15F}"/>
          </ac:spMkLst>
        </pc:spChg>
        <pc:spChg chg="add mod">
          <ac:chgData name="Jones, Kimberly (CDC/NCIRD/ID)" userId="d34782be-4633-4bcf-b4a0-68632ddb81c9" providerId="ADAL" clId="{4E35858B-31C7-4B66-ACAE-24A24BF36124}" dt="2024-03-03T08:46:23.559" v="15982" actId="14100"/>
          <ac:spMkLst>
            <pc:docMk/>
            <pc:sldMk cId="3020552899" sldId="394"/>
            <ac:spMk id="11" creationId="{59D493C0-7A82-7A3B-2996-8CBA96D66DBE}"/>
          </ac:spMkLst>
        </pc:spChg>
        <pc:picChg chg="add del mod ord">
          <ac:chgData name="Jones, Kimberly (CDC/NCIRD/ID)" userId="d34782be-4633-4bcf-b4a0-68632ddb81c9" providerId="ADAL" clId="{4E35858B-31C7-4B66-ACAE-24A24BF36124}" dt="2024-03-03T08:22:39.943" v="15321" actId="478"/>
          <ac:picMkLst>
            <pc:docMk/>
            <pc:sldMk cId="3020552899" sldId="394"/>
            <ac:picMk id="4" creationId="{02B9B182-1FDB-0686-34A3-7FA0180033A7}"/>
          </ac:picMkLst>
        </pc:picChg>
        <pc:picChg chg="add mod">
          <ac:chgData name="Jones, Kimberly (CDC/NCIRD/ID)" userId="d34782be-4633-4bcf-b4a0-68632ddb81c9" providerId="ADAL" clId="{4E35858B-31C7-4B66-ACAE-24A24BF36124}" dt="2024-03-06T19:51:26.432" v="17316" actId="14100"/>
          <ac:picMkLst>
            <pc:docMk/>
            <pc:sldMk cId="3020552899" sldId="394"/>
            <ac:picMk id="8" creationId="{55FD2502-FCC3-6709-85D0-8726C53374EA}"/>
          </ac:picMkLst>
        </pc:picChg>
      </pc:sldChg>
      <pc:sldChg chg="addSp delSp modSp new mod modNotesTx">
        <pc:chgData name="Jones, Kimberly (CDC/NCIRD/ID)" userId="d34782be-4633-4bcf-b4a0-68632ddb81c9" providerId="ADAL" clId="{4E35858B-31C7-4B66-ACAE-24A24BF36124}" dt="2024-03-06T19:52:42.640" v="17331" actId="14100"/>
        <pc:sldMkLst>
          <pc:docMk/>
          <pc:sldMk cId="388690275" sldId="395"/>
        </pc:sldMkLst>
        <pc:spChg chg="add del">
          <ac:chgData name="Jones, Kimberly (CDC/NCIRD/ID)" userId="d34782be-4633-4bcf-b4a0-68632ddb81c9" providerId="ADAL" clId="{4E35858B-31C7-4B66-ACAE-24A24BF36124}" dt="2024-03-03T08:17:26.181" v="15305" actId="22"/>
          <ac:spMkLst>
            <pc:docMk/>
            <pc:sldMk cId="388690275" sldId="395"/>
            <ac:spMk id="2" creationId="{8830EDD3-742E-3F3B-5CC4-444BA43003D1}"/>
          </ac:spMkLst>
        </pc:spChg>
        <pc:spChg chg="add del mod">
          <ac:chgData name="Jones, Kimberly (CDC/NCIRD/ID)" userId="d34782be-4633-4bcf-b4a0-68632ddb81c9" providerId="ADAL" clId="{4E35858B-31C7-4B66-ACAE-24A24BF36124}" dt="2024-03-06T19:48:55.913" v="17304" actId="478"/>
          <ac:spMkLst>
            <pc:docMk/>
            <pc:sldMk cId="388690275" sldId="395"/>
            <ac:spMk id="3" creationId="{27419E59-FF9B-FB2A-C635-B9DEF84BAEF3}"/>
          </ac:spMkLst>
        </pc:spChg>
        <pc:picChg chg="add del mod ord">
          <ac:chgData name="Jones, Kimberly (CDC/NCIRD/ID)" userId="d34782be-4633-4bcf-b4a0-68632ddb81c9" providerId="ADAL" clId="{4E35858B-31C7-4B66-ACAE-24A24BF36124}" dt="2024-03-03T08:15:27.814" v="15304" actId="22"/>
          <ac:picMkLst>
            <pc:docMk/>
            <pc:sldMk cId="388690275" sldId="395"/>
            <ac:picMk id="4" creationId="{B8269694-5020-4CB0-A573-49345E06E7F2}"/>
          </ac:picMkLst>
        </pc:picChg>
        <pc:picChg chg="add mod">
          <ac:chgData name="Jones, Kimberly (CDC/NCIRD/ID)" userId="d34782be-4633-4bcf-b4a0-68632ddb81c9" providerId="ADAL" clId="{4E35858B-31C7-4B66-ACAE-24A24BF36124}" dt="2024-03-06T19:52:42.640" v="17331" actId="14100"/>
          <ac:picMkLst>
            <pc:docMk/>
            <pc:sldMk cId="388690275" sldId="395"/>
            <ac:picMk id="5" creationId="{AC645C89-74AC-1FA6-717A-9B6E898C018A}"/>
          </ac:picMkLst>
        </pc:picChg>
        <pc:picChg chg="add del mod ord">
          <ac:chgData name="Jones, Kimberly (CDC/NCIRD/ID)" userId="d34782be-4633-4bcf-b4a0-68632ddb81c9" providerId="ADAL" clId="{4E35858B-31C7-4B66-ACAE-24A24BF36124}" dt="2024-03-06T19:48:50.590" v="17303" actId="478"/>
          <ac:picMkLst>
            <pc:docMk/>
            <pc:sldMk cId="388690275" sldId="395"/>
            <ac:picMk id="6" creationId="{D46B11CD-854C-DC01-7A9B-C5EB9196D9CA}"/>
          </ac:picMkLst>
        </pc:picChg>
      </pc:sldChg>
      <pc:sldChg chg="addSp delSp modSp new mod modAnim modNotesTx">
        <pc:chgData name="Jones, Kimberly (CDC/NCIRD/ID)" userId="d34782be-4633-4bcf-b4a0-68632ddb81c9" providerId="ADAL" clId="{4E35858B-31C7-4B66-ACAE-24A24BF36124}" dt="2024-03-06T19:58:18.750" v="17374" actId="20577"/>
        <pc:sldMkLst>
          <pc:docMk/>
          <pc:sldMk cId="776412484" sldId="396"/>
        </pc:sldMkLst>
        <pc:spChg chg="add mod">
          <ac:chgData name="Jones, Kimberly (CDC/NCIRD/ID)" userId="d34782be-4633-4bcf-b4a0-68632ddb81c9" providerId="ADAL" clId="{4E35858B-31C7-4B66-ACAE-24A24BF36124}" dt="2024-03-06T19:58:18.750" v="17374" actId="20577"/>
          <ac:spMkLst>
            <pc:docMk/>
            <pc:sldMk cId="776412484" sldId="396"/>
            <ac:spMk id="2" creationId="{1A1E0238-546B-9901-737F-C6FA92FBA68F}"/>
          </ac:spMkLst>
        </pc:spChg>
        <pc:spChg chg="del">
          <ac:chgData name="Jones, Kimberly (CDC/NCIRD/ID)" userId="d34782be-4633-4bcf-b4a0-68632ddb81c9" providerId="ADAL" clId="{4E35858B-31C7-4B66-ACAE-24A24BF36124}" dt="2024-03-03T08:54:55.354" v="16015" actId="478"/>
          <ac:spMkLst>
            <pc:docMk/>
            <pc:sldMk cId="776412484" sldId="396"/>
            <ac:spMk id="2" creationId="{1D629337-FDB0-F5D7-34E1-002142AB7B3D}"/>
          </ac:spMkLst>
        </pc:spChg>
        <pc:picChg chg="add mod">
          <ac:chgData name="Jones, Kimberly (CDC/NCIRD/ID)" userId="d34782be-4633-4bcf-b4a0-68632ddb81c9" providerId="ADAL" clId="{4E35858B-31C7-4B66-ACAE-24A24BF36124}" dt="2024-03-03T08:55:07.644" v="16018" actId="14100"/>
          <ac:picMkLst>
            <pc:docMk/>
            <pc:sldMk cId="776412484" sldId="396"/>
            <ac:picMk id="3" creationId="{E5DE2B3F-5EBF-5C74-6F59-4995CD83F7C9}"/>
          </ac:picMkLst>
        </pc:picChg>
        <pc:picChg chg="add mod">
          <ac:chgData name="Jones, Kimberly (CDC/NCIRD/ID)" userId="d34782be-4633-4bcf-b4a0-68632ddb81c9" providerId="ADAL" clId="{4E35858B-31C7-4B66-ACAE-24A24BF36124}" dt="2024-03-03T09:00:20.908" v="16037" actId="1076"/>
          <ac:picMkLst>
            <pc:docMk/>
            <pc:sldMk cId="776412484" sldId="396"/>
            <ac:picMk id="5" creationId="{3E5264BF-EA62-EA99-E7DD-66FE95BA8433}"/>
          </ac:picMkLst>
        </pc:picChg>
      </pc:sldChg>
      <pc:sldChg chg="add del">
        <pc:chgData name="Jones, Kimberly (CDC/NCIRD/ID)" userId="d34782be-4633-4bcf-b4a0-68632ddb81c9" providerId="ADAL" clId="{4E35858B-31C7-4B66-ACAE-24A24BF36124}" dt="2024-03-03T08:48:06.649" v="15990" actId="47"/>
        <pc:sldMkLst>
          <pc:docMk/>
          <pc:sldMk cId="2530848314" sldId="396"/>
        </pc:sldMkLst>
      </pc:sldChg>
      <pc:sldChg chg="modSp add del mod">
        <pc:chgData name="Jones, Kimberly (CDC/NCIRD/ID)" userId="d34782be-4633-4bcf-b4a0-68632ddb81c9" providerId="ADAL" clId="{4E35858B-31C7-4B66-ACAE-24A24BF36124}" dt="2024-03-03T08:36:21.472" v="15390" actId="2696"/>
        <pc:sldMkLst>
          <pc:docMk/>
          <pc:sldMk cId="1737904089" sldId="397"/>
        </pc:sldMkLst>
        <pc:picChg chg="mod">
          <ac:chgData name="Jones, Kimberly (CDC/NCIRD/ID)" userId="d34782be-4633-4bcf-b4a0-68632ddb81c9" providerId="ADAL" clId="{4E35858B-31C7-4B66-ACAE-24A24BF36124}" dt="2024-03-03T08:27:44.510" v="15343" actId="14100"/>
          <ac:picMkLst>
            <pc:docMk/>
            <pc:sldMk cId="1737904089" sldId="397"/>
            <ac:picMk id="5" creationId="{CDFB1399-603A-5241-BC81-7D8CC6E34D32}"/>
          </ac:picMkLst>
        </pc:picChg>
      </pc:sldChg>
      <pc:sldChg chg="addSp delSp modSp new mod modNotesTx">
        <pc:chgData name="Jones, Kimberly (CDC/NCIRD/ID)" userId="d34782be-4633-4bcf-b4a0-68632ddb81c9" providerId="ADAL" clId="{4E35858B-31C7-4B66-ACAE-24A24BF36124}" dt="2024-03-06T19:58:26.943" v="17376" actId="20577"/>
        <pc:sldMkLst>
          <pc:docMk/>
          <pc:sldMk cId="3955306705" sldId="397"/>
        </pc:sldMkLst>
        <pc:spChg chg="add mod">
          <ac:chgData name="Jones, Kimberly (CDC/NCIRD/ID)" userId="d34782be-4633-4bcf-b4a0-68632ddb81c9" providerId="ADAL" clId="{4E35858B-31C7-4B66-ACAE-24A24BF36124}" dt="2024-03-06T19:58:26.943" v="17376" actId="20577"/>
          <ac:spMkLst>
            <pc:docMk/>
            <pc:sldMk cId="3955306705" sldId="397"/>
            <ac:spMk id="2" creationId="{B10A12AA-5860-1D00-B9D1-DEC9A112F6C5}"/>
          </ac:spMkLst>
        </pc:spChg>
        <pc:spChg chg="del">
          <ac:chgData name="Jones, Kimberly (CDC/NCIRD/ID)" userId="d34782be-4633-4bcf-b4a0-68632ddb81c9" providerId="ADAL" clId="{4E35858B-31C7-4B66-ACAE-24A24BF36124}" dt="2024-03-03T09:06:51.523" v="16164" actId="478"/>
          <ac:spMkLst>
            <pc:docMk/>
            <pc:sldMk cId="3955306705" sldId="397"/>
            <ac:spMk id="2" creationId="{B9056A93-76D7-B84C-21DE-6949D23EED36}"/>
          </ac:spMkLst>
        </pc:spChg>
        <pc:spChg chg="add mod">
          <ac:chgData name="Jones, Kimberly (CDC/NCIRD/ID)" userId="d34782be-4633-4bcf-b4a0-68632ddb81c9" providerId="ADAL" clId="{4E35858B-31C7-4B66-ACAE-24A24BF36124}" dt="2024-03-03T09:08:20.667" v="16177" actId="14861"/>
          <ac:spMkLst>
            <pc:docMk/>
            <pc:sldMk cId="3955306705" sldId="397"/>
            <ac:spMk id="5" creationId="{6A019A06-3C6D-CED7-F7CD-2190366BE6FD}"/>
          </ac:spMkLst>
        </pc:spChg>
        <pc:picChg chg="add mod">
          <ac:chgData name="Jones, Kimberly (CDC/NCIRD/ID)" userId="d34782be-4633-4bcf-b4a0-68632ddb81c9" providerId="ADAL" clId="{4E35858B-31C7-4B66-ACAE-24A24BF36124}" dt="2024-03-06T19:37:22.854" v="17302" actId="1076"/>
          <ac:picMkLst>
            <pc:docMk/>
            <pc:sldMk cId="3955306705" sldId="397"/>
            <ac:picMk id="4" creationId="{C149B4FA-04AC-E36A-5853-3F294AD62297}"/>
          </ac:picMkLst>
        </pc:picChg>
      </pc:sldChg>
      <pc:sldChg chg="addSp delSp modSp add mod ord modNotesTx">
        <pc:chgData name="Jones, Kimberly (CDC/NCIRD/ID)" userId="d34782be-4633-4bcf-b4a0-68632ddb81c9" providerId="ADAL" clId="{4E35858B-31C7-4B66-ACAE-24A24BF36124}" dt="2024-03-08T14:35:36.833" v="17580"/>
        <pc:sldMkLst>
          <pc:docMk/>
          <pc:sldMk cId="1055366308" sldId="398"/>
        </pc:sldMkLst>
        <pc:spChg chg="mod">
          <ac:chgData name="Jones, Kimberly (CDC/NCIRD/ID)" userId="d34782be-4633-4bcf-b4a0-68632ddb81c9" providerId="ADAL" clId="{4E35858B-31C7-4B66-ACAE-24A24BF36124}" dt="2024-03-06T19:59:22.058" v="17387" actId="20577"/>
          <ac:spMkLst>
            <pc:docMk/>
            <pc:sldMk cId="1055366308" sldId="398"/>
            <ac:spMk id="4" creationId="{855513FA-108B-2580-9A18-3246E84A697A}"/>
          </ac:spMkLst>
        </pc:spChg>
        <pc:picChg chg="add mod">
          <ac:chgData name="Jones, Kimberly (CDC/NCIRD/ID)" userId="d34782be-4633-4bcf-b4a0-68632ddb81c9" providerId="ADAL" clId="{4E35858B-31C7-4B66-ACAE-24A24BF36124}" dt="2024-03-04T17:54:59.071" v="16594" actId="14100"/>
          <ac:picMkLst>
            <pc:docMk/>
            <pc:sldMk cId="1055366308" sldId="398"/>
            <ac:picMk id="5" creationId="{59B0D611-E126-B74A-31EC-1D3DCD1B2AAD}"/>
          </ac:picMkLst>
        </pc:picChg>
        <pc:picChg chg="del">
          <ac:chgData name="Jones, Kimberly (CDC/NCIRD/ID)" userId="d34782be-4633-4bcf-b4a0-68632ddb81c9" providerId="ADAL" clId="{4E35858B-31C7-4B66-ACAE-24A24BF36124}" dt="2024-03-04T04:37:30.264" v="16210" actId="478"/>
          <ac:picMkLst>
            <pc:docMk/>
            <pc:sldMk cId="1055366308" sldId="398"/>
            <ac:picMk id="6" creationId="{68B725DB-F7A3-1194-09A4-EF43CED3FDEE}"/>
          </ac:picMkLst>
        </pc:picChg>
      </pc:sldChg>
      <pc:sldChg chg="addSp delSp modSp new mod setBg modNotesTx">
        <pc:chgData name="Jones, Kimberly (CDC/NCIRD/ID)" userId="d34782be-4633-4bcf-b4a0-68632ddb81c9" providerId="ADAL" clId="{4E35858B-31C7-4B66-ACAE-24A24BF36124}" dt="2024-03-08T14:40:05.795" v="17830" actId="20577"/>
        <pc:sldMkLst>
          <pc:docMk/>
          <pc:sldMk cId="2280197755" sldId="399"/>
        </pc:sldMkLst>
        <pc:spChg chg="mod">
          <ac:chgData name="Jones, Kimberly (CDC/NCIRD/ID)" userId="d34782be-4633-4bcf-b4a0-68632ddb81c9" providerId="ADAL" clId="{4E35858B-31C7-4B66-ACAE-24A24BF36124}" dt="2024-03-08T14:31:52.158" v="17578" actId="1076"/>
          <ac:spMkLst>
            <pc:docMk/>
            <pc:sldMk cId="2280197755" sldId="399"/>
            <ac:spMk id="2" creationId="{C88C3A1F-FF79-98BA-2161-55ED864BF085}"/>
          </ac:spMkLst>
        </pc:spChg>
        <pc:spChg chg="del">
          <ac:chgData name="Jones, Kimberly (CDC/NCIRD/ID)" userId="d34782be-4633-4bcf-b4a0-68632ddb81c9" providerId="ADAL" clId="{4E35858B-31C7-4B66-ACAE-24A24BF36124}" dt="2024-03-08T14:30:48.334" v="17527" actId="478"/>
          <ac:spMkLst>
            <pc:docMk/>
            <pc:sldMk cId="2280197755" sldId="399"/>
            <ac:spMk id="3" creationId="{43BC64B3-0BCA-DD36-549C-B302E4A5F99A}"/>
          </ac:spMkLst>
        </pc:spChg>
        <pc:spChg chg="add">
          <ac:chgData name="Jones, Kimberly (CDC/NCIRD/ID)" userId="d34782be-4633-4bcf-b4a0-68632ddb81c9" providerId="ADAL" clId="{4E35858B-31C7-4B66-ACAE-24A24BF36124}" dt="2024-03-08T14:31:44.637" v="17577" actId="26606"/>
          <ac:spMkLst>
            <pc:docMk/>
            <pc:sldMk cId="2280197755" sldId="399"/>
            <ac:spMk id="10" creationId="{A8384FB5-9ADC-4DDC-881B-597D56F5B15D}"/>
          </ac:spMkLst>
        </pc:spChg>
        <pc:spChg chg="add">
          <ac:chgData name="Jones, Kimberly (CDC/NCIRD/ID)" userId="d34782be-4633-4bcf-b4a0-68632ddb81c9" providerId="ADAL" clId="{4E35858B-31C7-4B66-ACAE-24A24BF36124}" dt="2024-03-08T14:31:44.637" v="17577" actId="26606"/>
          <ac:spMkLst>
            <pc:docMk/>
            <pc:sldMk cId="2280197755" sldId="399"/>
            <ac:spMk id="12" creationId="{1199E1B1-A8C0-4FE8-A5A8-1CB41D69F857}"/>
          </ac:spMkLst>
        </pc:spChg>
        <pc:spChg chg="add">
          <ac:chgData name="Jones, Kimberly (CDC/NCIRD/ID)" userId="d34782be-4633-4bcf-b4a0-68632ddb81c9" providerId="ADAL" clId="{4E35858B-31C7-4B66-ACAE-24A24BF36124}" dt="2024-03-08T14:31:44.637" v="17577" actId="26606"/>
          <ac:spMkLst>
            <pc:docMk/>
            <pc:sldMk cId="2280197755" sldId="399"/>
            <ac:spMk id="14" creationId="{84A8DE83-DE75-4B41-9DB4-A7EC0B0DEC0B}"/>
          </ac:spMkLst>
        </pc:spChg>
        <pc:spChg chg="add">
          <ac:chgData name="Jones, Kimberly (CDC/NCIRD/ID)" userId="d34782be-4633-4bcf-b4a0-68632ddb81c9" providerId="ADAL" clId="{4E35858B-31C7-4B66-ACAE-24A24BF36124}" dt="2024-03-08T14:31:44.637" v="17577" actId="26606"/>
          <ac:spMkLst>
            <pc:docMk/>
            <pc:sldMk cId="2280197755" sldId="399"/>
            <ac:spMk id="16" creationId="{A7009A0A-BEF5-4EAC-AF15-E4F9F002E239}"/>
          </ac:spMkLst>
        </pc:spChg>
        <pc:picChg chg="add mod">
          <ac:chgData name="Jones, Kimberly (CDC/NCIRD/ID)" userId="d34782be-4633-4bcf-b4a0-68632ddb81c9" providerId="ADAL" clId="{4E35858B-31C7-4B66-ACAE-24A24BF36124}" dt="2024-03-08T14:36:00.044" v="17583" actId="14100"/>
          <ac:picMkLst>
            <pc:docMk/>
            <pc:sldMk cId="2280197755" sldId="399"/>
            <ac:picMk id="5" creationId="{FB1E0AE2-6534-9501-51F4-924FE0EE9120}"/>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B8031A-BCE8-4151-9B85-AF5CAF5A1A3C}"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1AE956A2-B5D3-4528-A0E8-CF4A8520D43B}">
      <dgm:prSet/>
      <dgm:spPr/>
      <dgm:t>
        <a:bodyPr/>
        <a:lstStyle/>
        <a:p>
          <a:r>
            <a:rPr lang="en-US" dirty="0"/>
            <a:t>Supports Community Preventative Services Task Force (CPSTF)</a:t>
          </a:r>
        </a:p>
      </dgm:t>
    </dgm:pt>
    <dgm:pt modelId="{8CA827A2-FC8D-4BD6-BE74-2200AFA40344}" type="parTrans" cxnId="{EFEDEA33-3867-4087-908D-27461CC1F348}">
      <dgm:prSet/>
      <dgm:spPr/>
      <dgm:t>
        <a:bodyPr/>
        <a:lstStyle/>
        <a:p>
          <a:endParaRPr lang="en-US"/>
        </a:p>
      </dgm:t>
    </dgm:pt>
    <dgm:pt modelId="{5B01A68C-4706-444C-98EE-D68205FA342D}" type="sibTrans" cxnId="{EFEDEA33-3867-4087-908D-27461CC1F348}">
      <dgm:prSet/>
      <dgm:spPr/>
      <dgm:t>
        <a:bodyPr/>
        <a:lstStyle/>
        <a:p>
          <a:endParaRPr lang="en-US"/>
        </a:p>
      </dgm:t>
    </dgm:pt>
    <dgm:pt modelId="{E87316AC-4587-42E1-B55E-BE153697E595}">
      <dgm:prSet/>
      <dgm:spPr/>
      <dgm:t>
        <a:bodyPr/>
        <a:lstStyle/>
        <a:p>
          <a:r>
            <a:rPr lang="en-US"/>
            <a:t>Review findings from systematic reviews </a:t>
          </a:r>
        </a:p>
      </dgm:t>
    </dgm:pt>
    <dgm:pt modelId="{F364F3CA-2753-420B-8A9E-9D2CDD74B75A}" type="parTrans" cxnId="{8326E624-B9AE-4E98-94C3-C81AD8164524}">
      <dgm:prSet/>
      <dgm:spPr/>
      <dgm:t>
        <a:bodyPr/>
        <a:lstStyle/>
        <a:p>
          <a:endParaRPr lang="en-US"/>
        </a:p>
      </dgm:t>
    </dgm:pt>
    <dgm:pt modelId="{4F94AC4B-B851-4039-B35F-5F99605C0E9B}" type="sibTrans" cxnId="{8326E624-B9AE-4E98-94C3-C81AD8164524}">
      <dgm:prSet/>
      <dgm:spPr/>
      <dgm:t>
        <a:bodyPr/>
        <a:lstStyle/>
        <a:p>
          <a:endParaRPr lang="en-US"/>
        </a:p>
      </dgm:t>
    </dgm:pt>
    <dgm:pt modelId="{10EEB576-9396-4CD8-9815-4914828788B5}">
      <dgm:prSet/>
      <dgm:spPr/>
      <dgm:t>
        <a:bodyPr/>
        <a:lstStyle/>
        <a:p>
          <a:r>
            <a:rPr lang="en-US"/>
            <a:t>Improving health outcomes </a:t>
          </a:r>
        </a:p>
      </dgm:t>
    </dgm:pt>
    <dgm:pt modelId="{C52BDFAE-DED1-45A2-B877-C7678DAE6390}" type="parTrans" cxnId="{8CB614CB-4F6D-4BA0-B463-8A23BDC4A913}">
      <dgm:prSet/>
      <dgm:spPr/>
      <dgm:t>
        <a:bodyPr/>
        <a:lstStyle/>
        <a:p>
          <a:endParaRPr lang="en-US"/>
        </a:p>
      </dgm:t>
    </dgm:pt>
    <dgm:pt modelId="{33F0995B-595C-461F-AFD3-27B87733389D}" type="sibTrans" cxnId="{8CB614CB-4F6D-4BA0-B463-8A23BDC4A913}">
      <dgm:prSet/>
      <dgm:spPr/>
      <dgm:t>
        <a:bodyPr/>
        <a:lstStyle/>
        <a:p>
          <a:endParaRPr lang="en-US"/>
        </a:p>
      </dgm:t>
    </dgm:pt>
    <dgm:pt modelId="{6A4AE7B0-07B4-4ACB-9B4C-7F025487D587}" type="pres">
      <dgm:prSet presAssocID="{7FB8031A-BCE8-4151-9B85-AF5CAF5A1A3C}" presName="outerComposite" presStyleCnt="0">
        <dgm:presLayoutVars>
          <dgm:chMax val="5"/>
          <dgm:dir/>
          <dgm:resizeHandles val="exact"/>
        </dgm:presLayoutVars>
      </dgm:prSet>
      <dgm:spPr/>
    </dgm:pt>
    <dgm:pt modelId="{43D533B4-17CC-4C9D-915A-84E6A76CF4C6}" type="pres">
      <dgm:prSet presAssocID="{7FB8031A-BCE8-4151-9B85-AF5CAF5A1A3C}" presName="dummyMaxCanvas" presStyleCnt="0">
        <dgm:presLayoutVars/>
      </dgm:prSet>
      <dgm:spPr/>
    </dgm:pt>
    <dgm:pt modelId="{72B6806C-89C2-4B3B-9AB6-1AD31C985CA4}" type="pres">
      <dgm:prSet presAssocID="{7FB8031A-BCE8-4151-9B85-AF5CAF5A1A3C}" presName="ThreeNodes_1" presStyleLbl="node1" presStyleIdx="0" presStyleCnt="3">
        <dgm:presLayoutVars>
          <dgm:bulletEnabled val="1"/>
        </dgm:presLayoutVars>
      </dgm:prSet>
      <dgm:spPr/>
    </dgm:pt>
    <dgm:pt modelId="{A4744F88-CADD-4E87-83B3-CF1A35058D5E}" type="pres">
      <dgm:prSet presAssocID="{7FB8031A-BCE8-4151-9B85-AF5CAF5A1A3C}" presName="ThreeNodes_2" presStyleLbl="node1" presStyleIdx="1" presStyleCnt="3">
        <dgm:presLayoutVars>
          <dgm:bulletEnabled val="1"/>
        </dgm:presLayoutVars>
      </dgm:prSet>
      <dgm:spPr/>
    </dgm:pt>
    <dgm:pt modelId="{534C2E92-E4D4-4743-97CD-A6D9D06726AE}" type="pres">
      <dgm:prSet presAssocID="{7FB8031A-BCE8-4151-9B85-AF5CAF5A1A3C}" presName="ThreeNodes_3" presStyleLbl="node1" presStyleIdx="2" presStyleCnt="3">
        <dgm:presLayoutVars>
          <dgm:bulletEnabled val="1"/>
        </dgm:presLayoutVars>
      </dgm:prSet>
      <dgm:spPr/>
    </dgm:pt>
    <dgm:pt modelId="{411E4CE5-60A8-42F3-B4BA-9EE1FC1F973F}" type="pres">
      <dgm:prSet presAssocID="{7FB8031A-BCE8-4151-9B85-AF5CAF5A1A3C}" presName="ThreeConn_1-2" presStyleLbl="fgAccFollowNode1" presStyleIdx="0" presStyleCnt="2">
        <dgm:presLayoutVars>
          <dgm:bulletEnabled val="1"/>
        </dgm:presLayoutVars>
      </dgm:prSet>
      <dgm:spPr/>
    </dgm:pt>
    <dgm:pt modelId="{B05A2708-8127-46C4-992C-3EB0A4098E63}" type="pres">
      <dgm:prSet presAssocID="{7FB8031A-BCE8-4151-9B85-AF5CAF5A1A3C}" presName="ThreeConn_2-3" presStyleLbl="fgAccFollowNode1" presStyleIdx="1" presStyleCnt="2">
        <dgm:presLayoutVars>
          <dgm:bulletEnabled val="1"/>
        </dgm:presLayoutVars>
      </dgm:prSet>
      <dgm:spPr/>
    </dgm:pt>
    <dgm:pt modelId="{6003B714-DFB6-44F6-B864-76170D0EE1AD}" type="pres">
      <dgm:prSet presAssocID="{7FB8031A-BCE8-4151-9B85-AF5CAF5A1A3C}" presName="ThreeNodes_1_text" presStyleLbl="node1" presStyleIdx="2" presStyleCnt="3">
        <dgm:presLayoutVars>
          <dgm:bulletEnabled val="1"/>
        </dgm:presLayoutVars>
      </dgm:prSet>
      <dgm:spPr/>
    </dgm:pt>
    <dgm:pt modelId="{CFFCD621-3948-4904-83A0-168C34AFBC60}" type="pres">
      <dgm:prSet presAssocID="{7FB8031A-BCE8-4151-9B85-AF5CAF5A1A3C}" presName="ThreeNodes_2_text" presStyleLbl="node1" presStyleIdx="2" presStyleCnt="3">
        <dgm:presLayoutVars>
          <dgm:bulletEnabled val="1"/>
        </dgm:presLayoutVars>
      </dgm:prSet>
      <dgm:spPr/>
    </dgm:pt>
    <dgm:pt modelId="{8771B78B-E5D2-4F80-B036-8469FAF94892}" type="pres">
      <dgm:prSet presAssocID="{7FB8031A-BCE8-4151-9B85-AF5CAF5A1A3C}" presName="ThreeNodes_3_text" presStyleLbl="node1" presStyleIdx="2" presStyleCnt="3">
        <dgm:presLayoutVars>
          <dgm:bulletEnabled val="1"/>
        </dgm:presLayoutVars>
      </dgm:prSet>
      <dgm:spPr/>
    </dgm:pt>
  </dgm:ptLst>
  <dgm:cxnLst>
    <dgm:cxn modelId="{DA349F16-A1C4-4E04-B2C6-633BFEE3ED3D}" type="presOf" srcId="{E87316AC-4587-42E1-B55E-BE153697E595}" destId="{CFFCD621-3948-4904-83A0-168C34AFBC60}" srcOrd="1" destOrd="0" presId="urn:microsoft.com/office/officeart/2005/8/layout/vProcess5"/>
    <dgm:cxn modelId="{808D0317-52C4-46CE-9FA1-A35BE7259BA4}" type="presOf" srcId="{1AE956A2-B5D3-4528-A0E8-CF4A8520D43B}" destId="{6003B714-DFB6-44F6-B864-76170D0EE1AD}" srcOrd="1" destOrd="0" presId="urn:microsoft.com/office/officeart/2005/8/layout/vProcess5"/>
    <dgm:cxn modelId="{8326E624-B9AE-4E98-94C3-C81AD8164524}" srcId="{7FB8031A-BCE8-4151-9B85-AF5CAF5A1A3C}" destId="{E87316AC-4587-42E1-B55E-BE153697E595}" srcOrd="1" destOrd="0" parTransId="{F364F3CA-2753-420B-8A9E-9D2CDD74B75A}" sibTransId="{4F94AC4B-B851-4039-B35F-5F99605C0E9B}"/>
    <dgm:cxn modelId="{F5C3972E-BA94-43B6-BDBB-3BDD7915A5B5}" type="presOf" srcId="{7FB8031A-BCE8-4151-9B85-AF5CAF5A1A3C}" destId="{6A4AE7B0-07B4-4ACB-9B4C-7F025487D587}" srcOrd="0" destOrd="0" presId="urn:microsoft.com/office/officeart/2005/8/layout/vProcess5"/>
    <dgm:cxn modelId="{8A600232-25EF-4F4E-B885-966065E8FD10}" type="presOf" srcId="{10EEB576-9396-4CD8-9815-4914828788B5}" destId="{8771B78B-E5D2-4F80-B036-8469FAF94892}" srcOrd="1" destOrd="0" presId="urn:microsoft.com/office/officeart/2005/8/layout/vProcess5"/>
    <dgm:cxn modelId="{EFEDEA33-3867-4087-908D-27461CC1F348}" srcId="{7FB8031A-BCE8-4151-9B85-AF5CAF5A1A3C}" destId="{1AE956A2-B5D3-4528-A0E8-CF4A8520D43B}" srcOrd="0" destOrd="0" parTransId="{8CA827A2-FC8D-4BD6-BE74-2200AFA40344}" sibTransId="{5B01A68C-4706-444C-98EE-D68205FA342D}"/>
    <dgm:cxn modelId="{7587AF5D-3E95-4EDD-8B8F-283D001FE67A}" type="presOf" srcId="{E87316AC-4587-42E1-B55E-BE153697E595}" destId="{A4744F88-CADD-4E87-83B3-CF1A35058D5E}" srcOrd="0" destOrd="0" presId="urn:microsoft.com/office/officeart/2005/8/layout/vProcess5"/>
    <dgm:cxn modelId="{1730B14F-1369-4AC0-A1C6-F2AEBF428FC7}" type="presOf" srcId="{10EEB576-9396-4CD8-9815-4914828788B5}" destId="{534C2E92-E4D4-4743-97CD-A6D9D06726AE}" srcOrd="0" destOrd="0" presId="urn:microsoft.com/office/officeart/2005/8/layout/vProcess5"/>
    <dgm:cxn modelId="{A94D91AC-EA4B-4711-A562-1957AADB3889}" type="presOf" srcId="{1AE956A2-B5D3-4528-A0E8-CF4A8520D43B}" destId="{72B6806C-89C2-4B3B-9AB6-1AD31C985CA4}" srcOrd="0" destOrd="0" presId="urn:microsoft.com/office/officeart/2005/8/layout/vProcess5"/>
    <dgm:cxn modelId="{CCB3FBC5-B421-4C67-A3FE-9F6BDA7ECD88}" type="presOf" srcId="{4F94AC4B-B851-4039-B35F-5F99605C0E9B}" destId="{B05A2708-8127-46C4-992C-3EB0A4098E63}" srcOrd="0" destOrd="0" presId="urn:microsoft.com/office/officeart/2005/8/layout/vProcess5"/>
    <dgm:cxn modelId="{8CB614CB-4F6D-4BA0-B463-8A23BDC4A913}" srcId="{7FB8031A-BCE8-4151-9B85-AF5CAF5A1A3C}" destId="{10EEB576-9396-4CD8-9815-4914828788B5}" srcOrd="2" destOrd="0" parTransId="{C52BDFAE-DED1-45A2-B877-C7678DAE6390}" sibTransId="{33F0995B-595C-461F-AFD3-27B87733389D}"/>
    <dgm:cxn modelId="{DBCFF5E5-974B-4864-876B-EC012347265F}" type="presOf" srcId="{5B01A68C-4706-444C-98EE-D68205FA342D}" destId="{411E4CE5-60A8-42F3-B4BA-9EE1FC1F973F}" srcOrd="0" destOrd="0" presId="urn:microsoft.com/office/officeart/2005/8/layout/vProcess5"/>
    <dgm:cxn modelId="{E0F886C7-4E2B-4A5A-995A-5AFFF3F5395E}" type="presParOf" srcId="{6A4AE7B0-07B4-4ACB-9B4C-7F025487D587}" destId="{43D533B4-17CC-4C9D-915A-84E6A76CF4C6}" srcOrd="0" destOrd="0" presId="urn:microsoft.com/office/officeart/2005/8/layout/vProcess5"/>
    <dgm:cxn modelId="{60002F16-B58E-4E1C-9572-1159DDBA73B3}" type="presParOf" srcId="{6A4AE7B0-07B4-4ACB-9B4C-7F025487D587}" destId="{72B6806C-89C2-4B3B-9AB6-1AD31C985CA4}" srcOrd="1" destOrd="0" presId="urn:microsoft.com/office/officeart/2005/8/layout/vProcess5"/>
    <dgm:cxn modelId="{B14E7CB4-196F-48A5-A577-483C9D009B9F}" type="presParOf" srcId="{6A4AE7B0-07B4-4ACB-9B4C-7F025487D587}" destId="{A4744F88-CADD-4E87-83B3-CF1A35058D5E}" srcOrd="2" destOrd="0" presId="urn:microsoft.com/office/officeart/2005/8/layout/vProcess5"/>
    <dgm:cxn modelId="{92CAD4C1-0E05-4039-9A4F-C0839F94E7CD}" type="presParOf" srcId="{6A4AE7B0-07B4-4ACB-9B4C-7F025487D587}" destId="{534C2E92-E4D4-4743-97CD-A6D9D06726AE}" srcOrd="3" destOrd="0" presId="urn:microsoft.com/office/officeart/2005/8/layout/vProcess5"/>
    <dgm:cxn modelId="{10C9FD38-4FF3-4AE1-B793-7C416F1BC1C7}" type="presParOf" srcId="{6A4AE7B0-07B4-4ACB-9B4C-7F025487D587}" destId="{411E4CE5-60A8-42F3-B4BA-9EE1FC1F973F}" srcOrd="4" destOrd="0" presId="urn:microsoft.com/office/officeart/2005/8/layout/vProcess5"/>
    <dgm:cxn modelId="{CE37E892-5069-4D20-981F-E213800E71ED}" type="presParOf" srcId="{6A4AE7B0-07B4-4ACB-9B4C-7F025487D587}" destId="{B05A2708-8127-46C4-992C-3EB0A4098E63}" srcOrd="5" destOrd="0" presId="urn:microsoft.com/office/officeart/2005/8/layout/vProcess5"/>
    <dgm:cxn modelId="{33C09597-7C09-4B36-8B7D-45D24BFCF5FC}" type="presParOf" srcId="{6A4AE7B0-07B4-4ACB-9B4C-7F025487D587}" destId="{6003B714-DFB6-44F6-B864-76170D0EE1AD}" srcOrd="6" destOrd="0" presId="urn:microsoft.com/office/officeart/2005/8/layout/vProcess5"/>
    <dgm:cxn modelId="{6B02058D-7D3D-479F-A31E-B2A771E38BF8}" type="presParOf" srcId="{6A4AE7B0-07B4-4ACB-9B4C-7F025487D587}" destId="{CFFCD621-3948-4904-83A0-168C34AFBC60}" srcOrd="7" destOrd="0" presId="urn:microsoft.com/office/officeart/2005/8/layout/vProcess5"/>
    <dgm:cxn modelId="{5C29DB3E-82BA-42BD-843F-C7F830E17913}" type="presParOf" srcId="{6A4AE7B0-07B4-4ACB-9B4C-7F025487D587}" destId="{8771B78B-E5D2-4F80-B036-8469FAF94892}"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BDF58C-1BBF-4B44-89EE-5297044980CD}"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16A0AEB-2B2A-46B5-8C4E-A254C805932D}">
      <dgm:prSet/>
      <dgm:spPr/>
      <dgm:t>
        <a:bodyPr/>
        <a:lstStyle/>
        <a:p>
          <a:pPr>
            <a:defRPr cap="all"/>
          </a:pPr>
          <a:r>
            <a:rPr lang="en-US" b="0"/>
            <a:t>Interactive documentation tool</a:t>
          </a:r>
          <a:endParaRPr lang="en-US"/>
        </a:p>
      </dgm:t>
    </dgm:pt>
    <dgm:pt modelId="{A1331B2A-4245-4179-A2A2-67BE7CAEE0D2}" type="parTrans" cxnId="{11269AC7-ED5D-4E2C-8B3B-B1B6D9639082}">
      <dgm:prSet/>
      <dgm:spPr/>
      <dgm:t>
        <a:bodyPr/>
        <a:lstStyle/>
        <a:p>
          <a:endParaRPr lang="en-US"/>
        </a:p>
      </dgm:t>
    </dgm:pt>
    <dgm:pt modelId="{60F4AB6F-25FC-4349-B14F-14C6C4AAF251}" type="sibTrans" cxnId="{11269AC7-ED5D-4E2C-8B3B-B1B6D9639082}">
      <dgm:prSet/>
      <dgm:spPr/>
      <dgm:t>
        <a:bodyPr/>
        <a:lstStyle/>
        <a:p>
          <a:endParaRPr lang="en-US"/>
        </a:p>
      </dgm:t>
    </dgm:pt>
    <dgm:pt modelId="{90BE8183-01F2-443D-8477-445FF0ACBD90}">
      <dgm:prSet/>
      <dgm:spPr/>
      <dgm:t>
        <a:bodyPr/>
        <a:lstStyle/>
        <a:p>
          <a:pPr>
            <a:defRPr cap="all"/>
          </a:pPr>
          <a:r>
            <a:rPr lang="en-US" b="0"/>
            <a:t>Data storage</a:t>
          </a:r>
          <a:endParaRPr lang="en-US"/>
        </a:p>
      </dgm:t>
    </dgm:pt>
    <dgm:pt modelId="{52B01FA2-C02E-4D91-8EA0-C45885751EC1}" type="parTrans" cxnId="{120A0B59-583F-4367-8B85-58AA64B28A10}">
      <dgm:prSet/>
      <dgm:spPr/>
      <dgm:t>
        <a:bodyPr/>
        <a:lstStyle/>
        <a:p>
          <a:endParaRPr lang="en-US"/>
        </a:p>
      </dgm:t>
    </dgm:pt>
    <dgm:pt modelId="{5887A69B-2A20-4167-87D2-D03DBE3015EB}" type="sibTrans" cxnId="{120A0B59-583F-4367-8B85-58AA64B28A10}">
      <dgm:prSet/>
      <dgm:spPr/>
      <dgm:t>
        <a:bodyPr/>
        <a:lstStyle/>
        <a:p>
          <a:endParaRPr lang="en-US"/>
        </a:p>
      </dgm:t>
    </dgm:pt>
    <dgm:pt modelId="{ADDEFABE-1DE8-4DE3-B7CB-30FC088ACEA8}">
      <dgm:prSet/>
      <dgm:spPr/>
      <dgm:t>
        <a:bodyPr/>
        <a:lstStyle/>
        <a:p>
          <a:pPr>
            <a:defRPr cap="all"/>
          </a:pPr>
          <a:r>
            <a:rPr lang="en-US" b="0"/>
            <a:t>Integration for data visualization</a:t>
          </a:r>
          <a:endParaRPr lang="en-US"/>
        </a:p>
      </dgm:t>
    </dgm:pt>
    <dgm:pt modelId="{B755459C-06D8-4606-B5AF-EC023DE8A76B}" type="parTrans" cxnId="{6E07091F-9C9D-4D76-B1E3-955FBBA1254A}">
      <dgm:prSet/>
      <dgm:spPr/>
      <dgm:t>
        <a:bodyPr/>
        <a:lstStyle/>
        <a:p>
          <a:endParaRPr lang="en-US"/>
        </a:p>
      </dgm:t>
    </dgm:pt>
    <dgm:pt modelId="{7FA17C81-EC47-4E9F-B426-0EBF5CD1A0EC}" type="sibTrans" cxnId="{6E07091F-9C9D-4D76-B1E3-955FBBA1254A}">
      <dgm:prSet/>
      <dgm:spPr/>
      <dgm:t>
        <a:bodyPr/>
        <a:lstStyle/>
        <a:p>
          <a:endParaRPr lang="en-US"/>
        </a:p>
      </dgm:t>
    </dgm:pt>
    <dgm:pt modelId="{774AC5F1-60C8-4936-8313-BAE0CBB27A01}">
      <dgm:prSet/>
      <dgm:spPr/>
      <dgm:t>
        <a:bodyPr/>
        <a:lstStyle/>
        <a:p>
          <a:pPr>
            <a:defRPr cap="all"/>
          </a:pPr>
          <a:r>
            <a:rPr lang="en-US" b="0"/>
            <a:t>Training</a:t>
          </a:r>
          <a:endParaRPr lang="en-US"/>
        </a:p>
      </dgm:t>
    </dgm:pt>
    <dgm:pt modelId="{3936689C-22A6-4858-90B2-2264585F1EE8}" type="parTrans" cxnId="{F8730755-00AC-480C-93EB-0D348D32D292}">
      <dgm:prSet/>
      <dgm:spPr/>
      <dgm:t>
        <a:bodyPr/>
        <a:lstStyle/>
        <a:p>
          <a:endParaRPr lang="en-US"/>
        </a:p>
      </dgm:t>
    </dgm:pt>
    <dgm:pt modelId="{C9F4E6B3-5E7D-45E8-9165-961B75EAF346}" type="sibTrans" cxnId="{F8730755-00AC-480C-93EB-0D348D32D292}">
      <dgm:prSet/>
      <dgm:spPr/>
      <dgm:t>
        <a:bodyPr/>
        <a:lstStyle/>
        <a:p>
          <a:endParaRPr lang="en-US"/>
        </a:p>
      </dgm:t>
    </dgm:pt>
    <dgm:pt modelId="{9A8F6836-C798-4DE2-A136-C539BA5B904B}" type="pres">
      <dgm:prSet presAssocID="{39BDF58C-1BBF-4B44-89EE-5297044980CD}" presName="root" presStyleCnt="0">
        <dgm:presLayoutVars>
          <dgm:dir/>
          <dgm:resizeHandles val="exact"/>
        </dgm:presLayoutVars>
      </dgm:prSet>
      <dgm:spPr/>
    </dgm:pt>
    <dgm:pt modelId="{2595B58C-FC1D-4903-9C68-7194437D08F2}" type="pres">
      <dgm:prSet presAssocID="{B16A0AEB-2B2A-46B5-8C4E-A254C805932D}" presName="compNode" presStyleCnt="0"/>
      <dgm:spPr/>
    </dgm:pt>
    <dgm:pt modelId="{E4685204-815E-476C-88B7-F38D47B89811}" type="pres">
      <dgm:prSet presAssocID="{B16A0AEB-2B2A-46B5-8C4E-A254C805932D}" presName="iconBgRect" presStyleLbl="bgShp" presStyleIdx="0" presStyleCnt="4"/>
      <dgm:spPr/>
    </dgm:pt>
    <dgm:pt modelId="{234B75F4-FC43-42CF-ADDB-D213DDBC7C82}" type="pres">
      <dgm:prSet presAssocID="{B16A0AEB-2B2A-46B5-8C4E-A254C80593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CB3DCBD-2D56-4FB5-8903-E72BC938EDD9}" type="pres">
      <dgm:prSet presAssocID="{B16A0AEB-2B2A-46B5-8C4E-A254C805932D}" presName="spaceRect" presStyleCnt="0"/>
      <dgm:spPr/>
    </dgm:pt>
    <dgm:pt modelId="{25B03074-E267-400B-B2D1-A56031FE42D7}" type="pres">
      <dgm:prSet presAssocID="{B16A0AEB-2B2A-46B5-8C4E-A254C805932D}" presName="textRect" presStyleLbl="revTx" presStyleIdx="0" presStyleCnt="4">
        <dgm:presLayoutVars>
          <dgm:chMax val="1"/>
          <dgm:chPref val="1"/>
        </dgm:presLayoutVars>
      </dgm:prSet>
      <dgm:spPr/>
    </dgm:pt>
    <dgm:pt modelId="{641685DD-E078-4C6A-B96E-DF7B38E4F500}" type="pres">
      <dgm:prSet presAssocID="{60F4AB6F-25FC-4349-B14F-14C6C4AAF251}" presName="sibTrans" presStyleCnt="0"/>
      <dgm:spPr/>
    </dgm:pt>
    <dgm:pt modelId="{5AD9D7DB-CC98-4D64-93B1-8E3414518556}" type="pres">
      <dgm:prSet presAssocID="{90BE8183-01F2-443D-8477-445FF0ACBD90}" presName="compNode" presStyleCnt="0"/>
      <dgm:spPr/>
    </dgm:pt>
    <dgm:pt modelId="{C45223BB-8B08-4433-AA24-5439B265A2F8}" type="pres">
      <dgm:prSet presAssocID="{90BE8183-01F2-443D-8477-445FF0ACBD90}" presName="iconBgRect" presStyleLbl="bgShp" presStyleIdx="1" presStyleCnt="4"/>
      <dgm:spPr/>
    </dgm:pt>
    <dgm:pt modelId="{4A79B017-8831-44F4-911F-13DF7D031C68}" type="pres">
      <dgm:prSet presAssocID="{90BE8183-01F2-443D-8477-445FF0ACBD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B2D5832-4171-4CEA-ABFA-8EF247247CE1}" type="pres">
      <dgm:prSet presAssocID="{90BE8183-01F2-443D-8477-445FF0ACBD90}" presName="spaceRect" presStyleCnt="0"/>
      <dgm:spPr/>
    </dgm:pt>
    <dgm:pt modelId="{F83934DE-535E-4105-B741-540981FEDA77}" type="pres">
      <dgm:prSet presAssocID="{90BE8183-01F2-443D-8477-445FF0ACBD90}" presName="textRect" presStyleLbl="revTx" presStyleIdx="1" presStyleCnt="4">
        <dgm:presLayoutVars>
          <dgm:chMax val="1"/>
          <dgm:chPref val="1"/>
        </dgm:presLayoutVars>
      </dgm:prSet>
      <dgm:spPr/>
    </dgm:pt>
    <dgm:pt modelId="{386222A8-6008-4146-A94A-8217A5D4ECAF}" type="pres">
      <dgm:prSet presAssocID="{5887A69B-2A20-4167-87D2-D03DBE3015EB}" presName="sibTrans" presStyleCnt="0"/>
      <dgm:spPr/>
    </dgm:pt>
    <dgm:pt modelId="{C46E6E89-712D-4B96-A6A6-10314B75575E}" type="pres">
      <dgm:prSet presAssocID="{ADDEFABE-1DE8-4DE3-B7CB-30FC088ACEA8}" presName="compNode" presStyleCnt="0"/>
      <dgm:spPr/>
    </dgm:pt>
    <dgm:pt modelId="{08BC61DD-7881-4BA4-9479-885AF50919B4}" type="pres">
      <dgm:prSet presAssocID="{ADDEFABE-1DE8-4DE3-B7CB-30FC088ACEA8}" presName="iconBgRect" presStyleLbl="bgShp" presStyleIdx="2" presStyleCnt="4"/>
      <dgm:spPr/>
    </dgm:pt>
    <dgm:pt modelId="{A7140FBD-E3B4-4644-962D-8146418B75FC}" type="pres">
      <dgm:prSet presAssocID="{ADDEFABE-1DE8-4DE3-B7CB-30FC088ACEA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94D6F87-BC8C-49D3-B21C-CACAF298CE4B}" type="pres">
      <dgm:prSet presAssocID="{ADDEFABE-1DE8-4DE3-B7CB-30FC088ACEA8}" presName="spaceRect" presStyleCnt="0"/>
      <dgm:spPr/>
    </dgm:pt>
    <dgm:pt modelId="{C1515650-613F-4C78-877F-958FF21A7CFC}" type="pres">
      <dgm:prSet presAssocID="{ADDEFABE-1DE8-4DE3-B7CB-30FC088ACEA8}" presName="textRect" presStyleLbl="revTx" presStyleIdx="2" presStyleCnt="4">
        <dgm:presLayoutVars>
          <dgm:chMax val="1"/>
          <dgm:chPref val="1"/>
        </dgm:presLayoutVars>
      </dgm:prSet>
      <dgm:spPr/>
    </dgm:pt>
    <dgm:pt modelId="{1AA206E4-6680-4F71-8DD3-61F9AB923F33}" type="pres">
      <dgm:prSet presAssocID="{7FA17C81-EC47-4E9F-B426-0EBF5CD1A0EC}" presName="sibTrans" presStyleCnt="0"/>
      <dgm:spPr/>
    </dgm:pt>
    <dgm:pt modelId="{DA160CE3-2242-4A9E-AC76-28A60F897A5C}" type="pres">
      <dgm:prSet presAssocID="{774AC5F1-60C8-4936-8313-BAE0CBB27A01}" presName="compNode" presStyleCnt="0"/>
      <dgm:spPr/>
    </dgm:pt>
    <dgm:pt modelId="{9C1BECC8-0736-4433-B0F0-A3D6D24417EF}" type="pres">
      <dgm:prSet presAssocID="{774AC5F1-60C8-4936-8313-BAE0CBB27A01}" presName="iconBgRect" presStyleLbl="bgShp" presStyleIdx="3" presStyleCnt="4"/>
      <dgm:spPr/>
    </dgm:pt>
    <dgm:pt modelId="{08CC2D6A-EBB3-42DB-A73F-59879FF5BF8B}" type="pres">
      <dgm:prSet presAssocID="{774AC5F1-60C8-4936-8313-BAE0CBB27A0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ED42E7F4-A129-48AB-83A8-740A544E1DC8}" type="pres">
      <dgm:prSet presAssocID="{774AC5F1-60C8-4936-8313-BAE0CBB27A01}" presName="spaceRect" presStyleCnt="0"/>
      <dgm:spPr/>
    </dgm:pt>
    <dgm:pt modelId="{5E0FF229-2933-4956-8C74-9B3D5AFCBEF7}" type="pres">
      <dgm:prSet presAssocID="{774AC5F1-60C8-4936-8313-BAE0CBB27A01}" presName="textRect" presStyleLbl="revTx" presStyleIdx="3" presStyleCnt="4">
        <dgm:presLayoutVars>
          <dgm:chMax val="1"/>
          <dgm:chPref val="1"/>
        </dgm:presLayoutVars>
      </dgm:prSet>
      <dgm:spPr/>
    </dgm:pt>
  </dgm:ptLst>
  <dgm:cxnLst>
    <dgm:cxn modelId="{6E07091F-9C9D-4D76-B1E3-955FBBA1254A}" srcId="{39BDF58C-1BBF-4B44-89EE-5297044980CD}" destId="{ADDEFABE-1DE8-4DE3-B7CB-30FC088ACEA8}" srcOrd="2" destOrd="0" parTransId="{B755459C-06D8-4606-B5AF-EC023DE8A76B}" sibTransId="{7FA17C81-EC47-4E9F-B426-0EBF5CD1A0EC}"/>
    <dgm:cxn modelId="{FE4C7643-ACBE-4245-8D03-E28BCC89B551}" type="presOf" srcId="{ADDEFABE-1DE8-4DE3-B7CB-30FC088ACEA8}" destId="{C1515650-613F-4C78-877F-958FF21A7CFC}" srcOrd="0" destOrd="0" presId="urn:microsoft.com/office/officeart/2018/5/layout/IconCircleLabelList"/>
    <dgm:cxn modelId="{F8730755-00AC-480C-93EB-0D348D32D292}" srcId="{39BDF58C-1BBF-4B44-89EE-5297044980CD}" destId="{774AC5F1-60C8-4936-8313-BAE0CBB27A01}" srcOrd="3" destOrd="0" parTransId="{3936689C-22A6-4858-90B2-2264585F1EE8}" sibTransId="{C9F4E6B3-5E7D-45E8-9165-961B75EAF346}"/>
    <dgm:cxn modelId="{120A0B59-583F-4367-8B85-58AA64B28A10}" srcId="{39BDF58C-1BBF-4B44-89EE-5297044980CD}" destId="{90BE8183-01F2-443D-8477-445FF0ACBD90}" srcOrd="1" destOrd="0" parTransId="{52B01FA2-C02E-4D91-8EA0-C45885751EC1}" sibTransId="{5887A69B-2A20-4167-87D2-D03DBE3015EB}"/>
    <dgm:cxn modelId="{3FFE45AB-AFFF-43A4-9375-782B9E0884EB}" type="presOf" srcId="{90BE8183-01F2-443D-8477-445FF0ACBD90}" destId="{F83934DE-535E-4105-B741-540981FEDA77}" srcOrd="0" destOrd="0" presId="urn:microsoft.com/office/officeart/2018/5/layout/IconCircleLabelList"/>
    <dgm:cxn modelId="{6C9456B5-82EA-4E42-BE0E-7587ABAA5268}" type="presOf" srcId="{774AC5F1-60C8-4936-8313-BAE0CBB27A01}" destId="{5E0FF229-2933-4956-8C74-9B3D5AFCBEF7}" srcOrd="0" destOrd="0" presId="urn:microsoft.com/office/officeart/2018/5/layout/IconCircleLabelList"/>
    <dgm:cxn modelId="{11269AC7-ED5D-4E2C-8B3B-B1B6D9639082}" srcId="{39BDF58C-1BBF-4B44-89EE-5297044980CD}" destId="{B16A0AEB-2B2A-46B5-8C4E-A254C805932D}" srcOrd="0" destOrd="0" parTransId="{A1331B2A-4245-4179-A2A2-67BE7CAEE0D2}" sibTransId="{60F4AB6F-25FC-4349-B14F-14C6C4AAF251}"/>
    <dgm:cxn modelId="{0AEF43D8-D20F-4D2E-8F04-C4D0D1154BD4}" type="presOf" srcId="{B16A0AEB-2B2A-46B5-8C4E-A254C805932D}" destId="{25B03074-E267-400B-B2D1-A56031FE42D7}" srcOrd="0" destOrd="0" presId="urn:microsoft.com/office/officeart/2018/5/layout/IconCircleLabelList"/>
    <dgm:cxn modelId="{0409D9F6-E619-4152-B764-52E235466879}" type="presOf" srcId="{39BDF58C-1BBF-4B44-89EE-5297044980CD}" destId="{9A8F6836-C798-4DE2-A136-C539BA5B904B}" srcOrd="0" destOrd="0" presId="urn:microsoft.com/office/officeart/2018/5/layout/IconCircleLabelList"/>
    <dgm:cxn modelId="{98A2FBFF-1281-4DAF-B933-C35A6CC73579}" type="presParOf" srcId="{9A8F6836-C798-4DE2-A136-C539BA5B904B}" destId="{2595B58C-FC1D-4903-9C68-7194437D08F2}" srcOrd="0" destOrd="0" presId="urn:microsoft.com/office/officeart/2018/5/layout/IconCircleLabelList"/>
    <dgm:cxn modelId="{76EBFAF0-924F-4DFB-950C-7BAE98A1491C}" type="presParOf" srcId="{2595B58C-FC1D-4903-9C68-7194437D08F2}" destId="{E4685204-815E-476C-88B7-F38D47B89811}" srcOrd="0" destOrd="0" presId="urn:microsoft.com/office/officeart/2018/5/layout/IconCircleLabelList"/>
    <dgm:cxn modelId="{79328AB6-94D0-4EFC-906E-7DEDADFDA4D5}" type="presParOf" srcId="{2595B58C-FC1D-4903-9C68-7194437D08F2}" destId="{234B75F4-FC43-42CF-ADDB-D213DDBC7C82}" srcOrd="1" destOrd="0" presId="urn:microsoft.com/office/officeart/2018/5/layout/IconCircleLabelList"/>
    <dgm:cxn modelId="{12D8F6C1-710E-4584-A668-E1EBAAC44E76}" type="presParOf" srcId="{2595B58C-FC1D-4903-9C68-7194437D08F2}" destId="{CCB3DCBD-2D56-4FB5-8903-E72BC938EDD9}" srcOrd="2" destOrd="0" presId="urn:microsoft.com/office/officeart/2018/5/layout/IconCircleLabelList"/>
    <dgm:cxn modelId="{B8612F4B-3CEA-4CC9-A9B3-B192EDC868AB}" type="presParOf" srcId="{2595B58C-FC1D-4903-9C68-7194437D08F2}" destId="{25B03074-E267-400B-B2D1-A56031FE42D7}" srcOrd="3" destOrd="0" presId="urn:microsoft.com/office/officeart/2018/5/layout/IconCircleLabelList"/>
    <dgm:cxn modelId="{58FDD665-0740-4B18-91BD-8A8D516EB62B}" type="presParOf" srcId="{9A8F6836-C798-4DE2-A136-C539BA5B904B}" destId="{641685DD-E078-4C6A-B96E-DF7B38E4F500}" srcOrd="1" destOrd="0" presId="urn:microsoft.com/office/officeart/2018/5/layout/IconCircleLabelList"/>
    <dgm:cxn modelId="{798DCC64-59F5-4841-AE95-82748A170C98}" type="presParOf" srcId="{9A8F6836-C798-4DE2-A136-C539BA5B904B}" destId="{5AD9D7DB-CC98-4D64-93B1-8E3414518556}" srcOrd="2" destOrd="0" presId="urn:microsoft.com/office/officeart/2018/5/layout/IconCircleLabelList"/>
    <dgm:cxn modelId="{5D295DD8-66BE-4835-AE9E-9C0B7BC70DDF}" type="presParOf" srcId="{5AD9D7DB-CC98-4D64-93B1-8E3414518556}" destId="{C45223BB-8B08-4433-AA24-5439B265A2F8}" srcOrd="0" destOrd="0" presId="urn:microsoft.com/office/officeart/2018/5/layout/IconCircleLabelList"/>
    <dgm:cxn modelId="{660E6B70-FC24-4D8D-B396-ACC41A2668F6}" type="presParOf" srcId="{5AD9D7DB-CC98-4D64-93B1-8E3414518556}" destId="{4A79B017-8831-44F4-911F-13DF7D031C68}" srcOrd="1" destOrd="0" presId="urn:microsoft.com/office/officeart/2018/5/layout/IconCircleLabelList"/>
    <dgm:cxn modelId="{DE0C3CF4-7A82-479F-BF64-3AAC9A68F9A1}" type="presParOf" srcId="{5AD9D7DB-CC98-4D64-93B1-8E3414518556}" destId="{FB2D5832-4171-4CEA-ABFA-8EF247247CE1}" srcOrd="2" destOrd="0" presId="urn:microsoft.com/office/officeart/2018/5/layout/IconCircleLabelList"/>
    <dgm:cxn modelId="{CE95295F-C75F-45FE-A350-96600267B40E}" type="presParOf" srcId="{5AD9D7DB-CC98-4D64-93B1-8E3414518556}" destId="{F83934DE-535E-4105-B741-540981FEDA77}" srcOrd="3" destOrd="0" presId="urn:microsoft.com/office/officeart/2018/5/layout/IconCircleLabelList"/>
    <dgm:cxn modelId="{53E52548-58B3-40DA-86B1-B6B621CAB4CA}" type="presParOf" srcId="{9A8F6836-C798-4DE2-A136-C539BA5B904B}" destId="{386222A8-6008-4146-A94A-8217A5D4ECAF}" srcOrd="3" destOrd="0" presId="urn:microsoft.com/office/officeart/2018/5/layout/IconCircleLabelList"/>
    <dgm:cxn modelId="{536FFFBC-8485-49B3-9B02-EE2DA4A9F6C4}" type="presParOf" srcId="{9A8F6836-C798-4DE2-A136-C539BA5B904B}" destId="{C46E6E89-712D-4B96-A6A6-10314B75575E}" srcOrd="4" destOrd="0" presId="urn:microsoft.com/office/officeart/2018/5/layout/IconCircleLabelList"/>
    <dgm:cxn modelId="{AAACD77B-BDA5-4B08-929B-58C1D76002A4}" type="presParOf" srcId="{C46E6E89-712D-4B96-A6A6-10314B75575E}" destId="{08BC61DD-7881-4BA4-9479-885AF50919B4}" srcOrd="0" destOrd="0" presId="urn:microsoft.com/office/officeart/2018/5/layout/IconCircleLabelList"/>
    <dgm:cxn modelId="{9EB82402-3C24-438F-8803-8922A15684E3}" type="presParOf" srcId="{C46E6E89-712D-4B96-A6A6-10314B75575E}" destId="{A7140FBD-E3B4-4644-962D-8146418B75FC}" srcOrd="1" destOrd="0" presId="urn:microsoft.com/office/officeart/2018/5/layout/IconCircleLabelList"/>
    <dgm:cxn modelId="{4CBE9494-AC40-4709-AFDF-3E9D9B987C00}" type="presParOf" srcId="{C46E6E89-712D-4B96-A6A6-10314B75575E}" destId="{894D6F87-BC8C-49D3-B21C-CACAF298CE4B}" srcOrd="2" destOrd="0" presId="urn:microsoft.com/office/officeart/2018/5/layout/IconCircleLabelList"/>
    <dgm:cxn modelId="{3C1C0E10-E4CD-49B4-82B9-AB840F26DEE0}" type="presParOf" srcId="{C46E6E89-712D-4B96-A6A6-10314B75575E}" destId="{C1515650-613F-4C78-877F-958FF21A7CFC}" srcOrd="3" destOrd="0" presId="urn:microsoft.com/office/officeart/2018/5/layout/IconCircleLabelList"/>
    <dgm:cxn modelId="{AD46CC10-AC2E-47CA-9F28-21440A54977A}" type="presParOf" srcId="{9A8F6836-C798-4DE2-A136-C539BA5B904B}" destId="{1AA206E4-6680-4F71-8DD3-61F9AB923F33}" srcOrd="5" destOrd="0" presId="urn:microsoft.com/office/officeart/2018/5/layout/IconCircleLabelList"/>
    <dgm:cxn modelId="{6FB08969-20EA-435B-9C21-344BDEA14964}" type="presParOf" srcId="{9A8F6836-C798-4DE2-A136-C539BA5B904B}" destId="{DA160CE3-2242-4A9E-AC76-28A60F897A5C}" srcOrd="6" destOrd="0" presId="urn:microsoft.com/office/officeart/2018/5/layout/IconCircleLabelList"/>
    <dgm:cxn modelId="{0F8BD230-30DB-4EFF-860C-CCF3C6464478}" type="presParOf" srcId="{DA160CE3-2242-4A9E-AC76-28A60F897A5C}" destId="{9C1BECC8-0736-4433-B0F0-A3D6D24417EF}" srcOrd="0" destOrd="0" presId="urn:microsoft.com/office/officeart/2018/5/layout/IconCircleLabelList"/>
    <dgm:cxn modelId="{057922A3-B4BC-4BA5-875F-1845D1481098}" type="presParOf" srcId="{DA160CE3-2242-4A9E-AC76-28A60F897A5C}" destId="{08CC2D6A-EBB3-42DB-A73F-59879FF5BF8B}" srcOrd="1" destOrd="0" presId="urn:microsoft.com/office/officeart/2018/5/layout/IconCircleLabelList"/>
    <dgm:cxn modelId="{E535FDBC-AE39-4216-8FEC-6AF63D80EE56}" type="presParOf" srcId="{DA160CE3-2242-4A9E-AC76-28A60F897A5C}" destId="{ED42E7F4-A129-48AB-83A8-740A544E1DC8}" srcOrd="2" destOrd="0" presId="urn:microsoft.com/office/officeart/2018/5/layout/IconCircleLabelList"/>
    <dgm:cxn modelId="{2ADAD96D-A909-4384-BE06-2A21CEDD2382}" type="presParOf" srcId="{DA160CE3-2242-4A9E-AC76-28A60F897A5C}" destId="{5E0FF229-2933-4956-8C74-9B3D5AFCBEF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0F31C3-317E-4180-8B2E-709DF9E4632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01227EF3-5186-4B5F-BB97-8165028AB1E4}">
      <dgm:prSet/>
      <dgm:spPr/>
      <dgm:t>
        <a:bodyPr/>
        <a:lstStyle/>
        <a:p>
          <a:r>
            <a:rPr lang="en-US" dirty="0"/>
            <a:t>Research	</a:t>
          </a:r>
        </a:p>
      </dgm:t>
    </dgm:pt>
    <dgm:pt modelId="{D20CC46C-811D-4BAB-9DE7-CB206B7BEA28}" type="parTrans" cxnId="{3D236113-7233-4BBE-84FC-E49044FA2E64}">
      <dgm:prSet/>
      <dgm:spPr/>
      <dgm:t>
        <a:bodyPr/>
        <a:lstStyle/>
        <a:p>
          <a:endParaRPr lang="en-US"/>
        </a:p>
      </dgm:t>
    </dgm:pt>
    <dgm:pt modelId="{B4B0625A-99A5-4A50-A1E5-55210A2AB752}" type="sibTrans" cxnId="{3D236113-7233-4BBE-84FC-E49044FA2E64}">
      <dgm:prSet/>
      <dgm:spPr/>
      <dgm:t>
        <a:bodyPr/>
        <a:lstStyle/>
        <a:p>
          <a:endParaRPr lang="en-US"/>
        </a:p>
      </dgm:t>
    </dgm:pt>
    <dgm:pt modelId="{7C2AD0DE-AB74-4F1E-919A-273A1E4B7077}">
      <dgm:prSet/>
      <dgm:spPr/>
      <dgm:t>
        <a:bodyPr/>
        <a:lstStyle/>
        <a:p>
          <a:r>
            <a:rPr lang="en-US"/>
            <a:t>Personas</a:t>
          </a:r>
        </a:p>
      </dgm:t>
    </dgm:pt>
    <dgm:pt modelId="{B6F3BE45-3FF6-43F0-A3ED-A137899D1A7E}" type="parTrans" cxnId="{164C4D56-C04D-49FA-BBA7-4E77AAFEB52B}">
      <dgm:prSet/>
      <dgm:spPr/>
      <dgm:t>
        <a:bodyPr/>
        <a:lstStyle/>
        <a:p>
          <a:endParaRPr lang="en-US"/>
        </a:p>
      </dgm:t>
    </dgm:pt>
    <dgm:pt modelId="{B6E3C403-1072-45F0-9070-FD2EF6B48FC9}" type="sibTrans" cxnId="{164C4D56-C04D-49FA-BBA7-4E77AAFEB52B}">
      <dgm:prSet/>
      <dgm:spPr/>
      <dgm:t>
        <a:bodyPr/>
        <a:lstStyle/>
        <a:p>
          <a:endParaRPr lang="en-US"/>
        </a:p>
      </dgm:t>
    </dgm:pt>
    <dgm:pt modelId="{168A5DAD-3ED2-435E-A1DE-4687B573C256}">
      <dgm:prSet/>
      <dgm:spPr/>
      <dgm:t>
        <a:bodyPr/>
        <a:lstStyle/>
        <a:p>
          <a:r>
            <a:rPr lang="en-US"/>
            <a:t>Prototype</a:t>
          </a:r>
        </a:p>
      </dgm:t>
    </dgm:pt>
    <dgm:pt modelId="{22CF7A02-47AF-4267-9E5D-3EEC6E6B29F0}" type="parTrans" cxnId="{7FA35628-1805-4682-9DCF-D896DECA2D17}">
      <dgm:prSet/>
      <dgm:spPr/>
      <dgm:t>
        <a:bodyPr/>
        <a:lstStyle/>
        <a:p>
          <a:endParaRPr lang="en-US"/>
        </a:p>
      </dgm:t>
    </dgm:pt>
    <dgm:pt modelId="{7D4B0031-7F83-45C9-8693-F28B55B8EC2F}" type="sibTrans" cxnId="{7FA35628-1805-4682-9DCF-D896DECA2D17}">
      <dgm:prSet/>
      <dgm:spPr/>
      <dgm:t>
        <a:bodyPr/>
        <a:lstStyle/>
        <a:p>
          <a:endParaRPr lang="en-US"/>
        </a:p>
      </dgm:t>
    </dgm:pt>
    <dgm:pt modelId="{85965134-4CD7-439D-BFC9-1E9C932E772C}">
      <dgm:prSet/>
      <dgm:spPr/>
      <dgm:t>
        <a:bodyPr/>
        <a:lstStyle/>
        <a:p>
          <a:r>
            <a:rPr lang="en-US"/>
            <a:t>Iterative Designs</a:t>
          </a:r>
        </a:p>
      </dgm:t>
    </dgm:pt>
    <dgm:pt modelId="{4EA20E6B-6BEC-4397-A09C-D13E4E479221}" type="parTrans" cxnId="{62914DF2-7EB4-463D-9859-E8158CDF891A}">
      <dgm:prSet/>
      <dgm:spPr/>
      <dgm:t>
        <a:bodyPr/>
        <a:lstStyle/>
        <a:p>
          <a:endParaRPr lang="en-US"/>
        </a:p>
      </dgm:t>
    </dgm:pt>
    <dgm:pt modelId="{ED39E533-1B68-44BB-93DB-CD2FF943C6C6}" type="sibTrans" cxnId="{62914DF2-7EB4-463D-9859-E8158CDF891A}">
      <dgm:prSet/>
      <dgm:spPr/>
      <dgm:t>
        <a:bodyPr/>
        <a:lstStyle/>
        <a:p>
          <a:endParaRPr lang="en-US"/>
        </a:p>
      </dgm:t>
    </dgm:pt>
    <dgm:pt modelId="{C81BAC8C-DFE1-48E9-8ADB-BF8E0FE45C87}">
      <dgm:prSet/>
      <dgm:spPr/>
      <dgm:t>
        <a:bodyPr/>
        <a:lstStyle/>
        <a:p>
          <a:r>
            <a:rPr lang="en-US"/>
            <a:t>User Testing</a:t>
          </a:r>
        </a:p>
      </dgm:t>
    </dgm:pt>
    <dgm:pt modelId="{CEA5EA55-AEB9-42BF-82D5-19AF47118E84}" type="parTrans" cxnId="{88410414-F761-4C7D-A49A-9A13503F51AC}">
      <dgm:prSet/>
      <dgm:spPr/>
      <dgm:t>
        <a:bodyPr/>
        <a:lstStyle/>
        <a:p>
          <a:endParaRPr lang="en-US"/>
        </a:p>
      </dgm:t>
    </dgm:pt>
    <dgm:pt modelId="{770B5D4B-A0DE-4D25-9AD6-FF9DC6A9BB78}" type="sibTrans" cxnId="{88410414-F761-4C7D-A49A-9A13503F51AC}">
      <dgm:prSet/>
      <dgm:spPr/>
      <dgm:t>
        <a:bodyPr/>
        <a:lstStyle/>
        <a:p>
          <a:endParaRPr lang="en-US"/>
        </a:p>
      </dgm:t>
    </dgm:pt>
    <dgm:pt modelId="{897C4518-47F5-4DB4-8560-6BB8DB9EE98C}">
      <dgm:prSet/>
      <dgm:spPr/>
      <dgm:t>
        <a:bodyPr/>
        <a:lstStyle/>
        <a:p>
          <a:r>
            <a:rPr lang="en-US"/>
            <a:t>Accessibility</a:t>
          </a:r>
        </a:p>
      </dgm:t>
    </dgm:pt>
    <dgm:pt modelId="{DE82284D-E865-416D-A99B-04165096CD58}" type="parTrans" cxnId="{E987493A-BE01-4ED2-BCAF-46E36721A759}">
      <dgm:prSet/>
      <dgm:spPr/>
      <dgm:t>
        <a:bodyPr/>
        <a:lstStyle/>
        <a:p>
          <a:endParaRPr lang="en-US"/>
        </a:p>
      </dgm:t>
    </dgm:pt>
    <dgm:pt modelId="{3B1EAC35-00AA-4AF2-AB0C-360E976C4BE6}" type="sibTrans" cxnId="{E987493A-BE01-4ED2-BCAF-46E36721A759}">
      <dgm:prSet/>
      <dgm:spPr/>
      <dgm:t>
        <a:bodyPr/>
        <a:lstStyle/>
        <a:p>
          <a:endParaRPr lang="en-US"/>
        </a:p>
      </dgm:t>
    </dgm:pt>
    <dgm:pt modelId="{73002B38-DE38-4D43-B310-E8C18893E166}">
      <dgm:prSet/>
      <dgm:spPr/>
      <dgm:t>
        <a:bodyPr/>
        <a:lstStyle/>
        <a:p>
          <a:r>
            <a:rPr lang="en-US"/>
            <a:t>Feedback Integration</a:t>
          </a:r>
        </a:p>
      </dgm:t>
    </dgm:pt>
    <dgm:pt modelId="{78310135-647C-4359-8B92-0074DA72A490}" type="parTrans" cxnId="{90D0BA69-4354-43F9-AB67-17AB1ED2764F}">
      <dgm:prSet/>
      <dgm:spPr/>
      <dgm:t>
        <a:bodyPr/>
        <a:lstStyle/>
        <a:p>
          <a:endParaRPr lang="en-US"/>
        </a:p>
      </dgm:t>
    </dgm:pt>
    <dgm:pt modelId="{2C666121-33BB-4070-ADF0-6CCAB8FD352B}" type="sibTrans" cxnId="{90D0BA69-4354-43F9-AB67-17AB1ED2764F}">
      <dgm:prSet/>
      <dgm:spPr/>
      <dgm:t>
        <a:bodyPr/>
        <a:lstStyle/>
        <a:p>
          <a:endParaRPr lang="en-US"/>
        </a:p>
      </dgm:t>
    </dgm:pt>
    <dgm:pt modelId="{842F270B-C048-4087-87AA-99D87998C036}">
      <dgm:prSet/>
      <dgm:spPr/>
      <dgm:t>
        <a:bodyPr/>
        <a:lstStyle/>
        <a:p>
          <a:r>
            <a:rPr lang="en-US"/>
            <a:t>Journey Mapping</a:t>
          </a:r>
        </a:p>
      </dgm:t>
    </dgm:pt>
    <dgm:pt modelId="{7AF0D983-5C8B-4A7C-9A88-2B9C0450EBBD}" type="parTrans" cxnId="{78878BC8-C58A-4097-B1F2-D99FA0677BFC}">
      <dgm:prSet/>
      <dgm:spPr/>
      <dgm:t>
        <a:bodyPr/>
        <a:lstStyle/>
        <a:p>
          <a:endParaRPr lang="en-US"/>
        </a:p>
      </dgm:t>
    </dgm:pt>
    <dgm:pt modelId="{8D1A5647-051C-4C91-87AD-AACB89A3C7CF}" type="sibTrans" cxnId="{78878BC8-C58A-4097-B1F2-D99FA0677BFC}">
      <dgm:prSet/>
      <dgm:spPr/>
      <dgm:t>
        <a:bodyPr/>
        <a:lstStyle/>
        <a:p>
          <a:endParaRPr lang="en-US"/>
        </a:p>
      </dgm:t>
    </dgm:pt>
    <dgm:pt modelId="{7D78183D-7A9F-45C4-BB7D-F8A143BB37E4}">
      <dgm:prSet/>
      <dgm:spPr/>
      <dgm:t>
        <a:bodyPr/>
        <a:lstStyle/>
        <a:p>
          <a:r>
            <a:rPr lang="en-US"/>
            <a:t>User Interface Design</a:t>
          </a:r>
        </a:p>
      </dgm:t>
    </dgm:pt>
    <dgm:pt modelId="{BA962DD3-95FF-4AAB-A5F9-EDC55487C3E6}" type="parTrans" cxnId="{1DE58769-92BE-4BEA-8364-3394E0C463FC}">
      <dgm:prSet/>
      <dgm:spPr/>
      <dgm:t>
        <a:bodyPr/>
        <a:lstStyle/>
        <a:p>
          <a:endParaRPr lang="en-US"/>
        </a:p>
      </dgm:t>
    </dgm:pt>
    <dgm:pt modelId="{01842D02-6C7C-46DD-A0A4-15EE2336591D}" type="sibTrans" cxnId="{1DE58769-92BE-4BEA-8364-3394E0C463FC}">
      <dgm:prSet/>
      <dgm:spPr/>
      <dgm:t>
        <a:bodyPr/>
        <a:lstStyle/>
        <a:p>
          <a:endParaRPr lang="en-US"/>
        </a:p>
      </dgm:t>
    </dgm:pt>
    <dgm:pt modelId="{922FD7BD-56B0-4412-8868-C08AF27C89AD}">
      <dgm:prSet custT="1"/>
      <dgm:spPr/>
      <dgm:t>
        <a:bodyPr/>
        <a:lstStyle/>
        <a:p>
          <a:r>
            <a:rPr lang="en-US" sz="2000" dirty="0"/>
            <a:t>Continuous Learning </a:t>
          </a:r>
        </a:p>
      </dgm:t>
    </dgm:pt>
    <dgm:pt modelId="{68218E16-1CA3-47BF-BF6A-BEDD285F60FB}" type="parTrans" cxnId="{5EBCACE6-5ACF-4481-89D4-AF86DE863EDF}">
      <dgm:prSet/>
      <dgm:spPr/>
      <dgm:t>
        <a:bodyPr/>
        <a:lstStyle/>
        <a:p>
          <a:endParaRPr lang="en-US"/>
        </a:p>
      </dgm:t>
    </dgm:pt>
    <dgm:pt modelId="{2E2198BF-7AA7-4968-989C-0075652E6465}" type="sibTrans" cxnId="{5EBCACE6-5ACF-4481-89D4-AF86DE863EDF}">
      <dgm:prSet/>
      <dgm:spPr/>
      <dgm:t>
        <a:bodyPr/>
        <a:lstStyle/>
        <a:p>
          <a:endParaRPr lang="en-US"/>
        </a:p>
      </dgm:t>
    </dgm:pt>
    <dgm:pt modelId="{138A27E7-2327-41C8-80E8-A01444313256}" type="pres">
      <dgm:prSet presAssocID="{0B0F31C3-317E-4180-8B2E-709DF9E4632F}" presName="linear" presStyleCnt="0">
        <dgm:presLayoutVars>
          <dgm:animLvl val="lvl"/>
          <dgm:resizeHandles val="exact"/>
        </dgm:presLayoutVars>
      </dgm:prSet>
      <dgm:spPr/>
    </dgm:pt>
    <dgm:pt modelId="{0B3BE39F-7B16-4B87-9025-489F57D270B5}" type="pres">
      <dgm:prSet presAssocID="{01227EF3-5186-4B5F-BB97-8165028AB1E4}" presName="parentText" presStyleLbl="node1" presStyleIdx="0" presStyleCnt="10">
        <dgm:presLayoutVars>
          <dgm:chMax val="0"/>
          <dgm:bulletEnabled val="1"/>
        </dgm:presLayoutVars>
      </dgm:prSet>
      <dgm:spPr/>
    </dgm:pt>
    <dgm:pt modelId="{1E6DFBFE-1BA8-4A46-AEBD-D36449C19DFC}" type="pres">
      <dgm:prSet presAssocID="{B4B0625A-99A5-4A50-A1E5-55210A2AB752}" presName="spacer" presStyleCnt="0"/>
      <dgm:spPr/>
    </dgm:pt>
    <dgm:pt modelId="{52B1E440-A4A3-40AD-8D92-6C338D83DB16}" type="pres">
      <dgm:prSet presAssocID="{7C2AD0DE-AB74-4F1E-919A-273A1E4B7077}" presName="parentText" presStyleLbl="node1" presStyleIdx="1" presStyleCnt="10">
        <dgm:presLayoutVars>
          <dgm:chMax val="0"/>
          <dgm:bulletEnabled val="1"/>
        </dgm:presLayoutVars>
      </dgm:prSet>
      <dgm:spPr/>
    </dgm:pt>
    <dgm:pt modelId="{8BAEF7EE-A29F-4B6A-9760-77D493026272}" type="pres">
      <dgm:prSet presAssocID="{B6E3C403-1072-45F0-9070-FD2EF6B48FC9}" presName="spacer" presStyleCnt="0"/>
      <dgm:spPr/>
    </dgm:pt>
    <dgm:pt modelId="{48A6E75D-8237-4468-8157-B8FB786199F5}" type="pres">
      <dgm:prSet presAssocID="{168A5DAD-3ED2-435E-A1DE-4687B573C256}" presName="parentText" presStyleLbl="node1" presStyleIdx="2" presStyleCnt="10">
        <dgm:presLayoutVars>
          <dgm:chMax val="0"/>
          <dgm:bulletEnabled val="1"/>
        </dgm:presLayoutVars>
      </dgm:prSet>
      <dgm:spPr/>
    </dgm:pt>
    <dgm:pt modelId="{1987554D-3EC5-4754-86C2-00CC4C918A56}" type="pres">
      <dgm:prSet presAssocID="{7D4B0031-7F83-45C9-8693-F28B55B8EC2F}" presName="spacer" presStyleCnt="0"/>
      <dgm:spPr/>
    </dgm:pt>
    <dgm:pt modelId="{F3D1C9FC-4D82-4565-B2B4-D03B0B4EEBC3}" type="pres">
      <dgm:prSet presAssocID="{85965134-4CD7-439D-BFC9-1E9C932E772C}" presName="parentText" presStyleLbl="node1" presStyleIdx="3" presStyleCnt="10">
        <dgm:presLayoutVars>
          <dgm:chMax val="0"/>
          <dgm:bulletEnabled val="1"/>
        </dgm:presLayoutVars>
      </dgm:prSet>
      <dgm:spPr/>
    </dgm:pt>
    <dgm:pt modelId="{B85492D4-2B62-41BF-A385-BD3781DFC97A}" type="pres">
      <dgm:prSet presAssocID="{ED39E533-1B68-44BB-93DB-CD2FF943C6C6}" presName="spacer" presStyleCnt="0"/>
      <dgm:spPr/>
    </dgm:pt>
    <dgm:pt modelId="{7D26DD30-8026-4593-9129-B031BBE9EC8A}" type="pres">
      <dgm:prSet presAssocID="{C81BAC8C-DFE1-48E9-8ADB-BF8E0FE45C87}" presName="parentText" presStyleLbl="node1" presStyleIdx="4" presStyleCnt="10">
        <dgm:presLayoutVars>
          <dgm:chMax val="0"/>
          <dgm:bulletEnabled val="1"/>
        </dgm:presLayoutVars>
      </dgm:prSet>
      <dgm:spPr/>
    </dgm:pt>
    <dgm:pt modelId="{29874854-64C9-459B-B0CD-227C0E77DD25}" type="pres">
      <dgm:prSet presAssocID="{770B5D4B-A0DE-4D25-9AD6-FF9DC6A9BB78}" presName="spacer" presStyleCnt="0"/>
      <dgm:spPr/>
    </dgm:pt>
    <dgm:pt modelId="{C28A02A0-7BB0-4CAE-8CF4-09616D20D34F}" type="pres">
      <dgm:prSet presAssocID="{897C4518-47F5-4DB4-8560-6BB8DB9EE98C}" presName="parentText" presStyleLbl="node1" presStyleIdx="5" presStyleCnt="10">
        <dgm:presLayoutVars>
          <dgm:chMax val="0"/>
          <dgm:bulletEnabled val="1"/>
        </dgm:presLayoutVars>
      </dgm:prSet>
      <dgm:spPr/>
    </dgm:pt>
    <dgm:pt modelId="{1067A08D-F3E5-4E6E-A3DB-02CDBB72AE35}" type="pres">
      <dgm:prSet presAssocID="{3B1EAC35-00AA-4AF2-AB0C-360E976C4BE6}" presName="spacer" presStyleCnt="0"/>
      <dgm:spPr/>
    </dgm:pt>
    <dgm:pt modelId="{0D518BA1-2EF1-4271-9B40-EB1B6B76AF75}" type="pres">
      <dgm:prSet presAssocID="{73002B38-DE38-4D43-B310-E8C18893E166}" presName="parentText" presStyleLbl="node1" presStyleIdx="6" presStyleCnt="10">
        <dgm:presLayoutVars>
          <dgm:chMax val="0"/>
          <dgm:bulletEnabled val="1"/>
        </dgm:presLayoutVars>
      </dgm:prSet>
      <dgm:spPr/>
    </dgm:pt>
    <dgm:pt modelId="{9631B7BB-1E7F-4D33-8C0B-19AD8D1B0841}" type="pres">
      <dgm:prSet presAssocID="{2C666121-33BB-4070-ADF0-6CCAB8FD352B}" presName="spacer" presStyleCnt="0"/>
      <dgm:spPr/>
    </dgm:pt>
    <dgm:pt modelId="{7490386D-57A4-4707-B3CE-C24BB256EE73}" type="pres">
      <dgm:prSet presAssocID="{842F270B-C048-4087-87AA-99D87998C036}" presName="parentText" presStyleLbl="node1" presStyleIdx="7" presStyleCnt="10">
        <dgm:presLayoutVars>
          <dgm:chMax val="0"/>
          <dgm:bulletEnabled val="1"/>
        </dgm:presLayoutVars>
      </dgm:prSet>
      <dgm:spPr/>
    </dgm:pt>
    <dgm:pt modelId="{EFEBD001-5D4C-4D95-9B00-F7D9BF047E6D}" type="pres">
      <dgm:prSet presAssocID="{8D1A5647-051C-4C91-87AD-AACB89A3C7CF}" presName="spacer" presStyleCnt="0"/>
      <dgm:spPr/>
    </dgm:pt>
    <dgm:pt modelId="{B2DE857A-15A0-43F5-B806-79DE3489585F}" type="pres">
      <dgm:prSet presAssocID="{7D78183D-7A9F-45C4-BB7D-F8A143BB37E4}" presName="parentText" presStyleLbl="node1" presStyleIdx="8" presStyleCnt="10">
        <dgm:presLayoutVars>
          <dgm:chMax val="0"/>
          <dgm:bulletEnabled val="1"/>
        </dgm:presLayoutVars>
      </dgm:prSet>
      <dgm:spPr/>
    </dgm:pt>
    <dgm:pt modelId="{B69D867E-A04D-41E2-8D58-273933CC6441}" type="pres">
      <dgm:prSet presAssocID="{01842D02-6C7C-46DD-A0A4-15EE2336591D}" presName="spacer" presStyleCnt="0"/>
      <dgm:spPr/>
    </dgm:pt>
    <dgm:pt modelId="{8A885D27-8AC4-4484-BE6D-6879C8AB5AF2}" type="pres">
      <dgm:prSet presAssocID="{922FD7BD-56B0-4412-8868-C08AF27C89AD}" presName="parentText" presStyleLbl="node1" presStyleIdx="9" presStyleCnt="10">
        <dgm:presLayoutVars>
          <dgm:chMax val="0"/>
          <dgm:bulletEnabled val="1"/>
        </dgm:presLayoutVars>
      </dgm:prSet>
      <dgm:spPr/>
    </dgm:pt>
  </dgm:ptLst>
  <dgm:cxnLst>
    <dgm:cxn modelId="{3D236113-7233-4BBE-84FC-E49044FA2E64}" srcId="{0B0F31C3-317E-4180-8B2E-709DF9E4632F}" destId="{01227EF3-5186-4B5F-BB97-8165028AB1E4}" srcOrd="0" destOrd="0" parTransId="{D20CC46C-811D-4BAB-9DE7-CB206B7BEA28}" sibTransId="{B4B0625A-99A5-4A50-A1E5-55210A2AB752}"/>
    <dgm:cxn modelId="{88410414-F761-4C7D-A49A-9A13503F51AC}" srcId="{0B0F31C3-317E-4180-8B2E-709DF9E4632F}" destId="{C81BAC8C-DFE1-48E9-8ADB-BF8E0FE45C87}" srcOrd="4" destOrd="0" parTransId="{CEA5EA55-AEB9-42BF-82D5-19AF47118E84}" sibTransId="{770B5D4B-A0DE-4D25-9AD6-FF9DC6A9BB78}"/>
    <dgm:cxn modelId="{7FA35628-1805-4682-9DCF-D896DECA2D17}" srcId="{0B0F31C3-317E-4180-8B2E-709DF9E4632F}" destId="{168A5DAD-3ED2-435E-A1DE-4687B573C256}" srcOrd="2" destOrd="0" parTransId="{22CF7A02-47AF-4267-9E5D-3EEC6E6B29F0}" sibTransId="{7D4B0031-7F83-45C9-8693-F28B55B8EC2F}"/>
    <dgm:cxn modelId="{E987493A-BE01-4ED2-BCAF-46E36721A759}" srcId="{0B0F31C3-317E-4180-8B2E-709DF9E4632F}" destId="{897C4518-47F5-4DB4-8560-6BB8DB9EE98C}" srcOrd="5" destOrd="0" parTransId="{DE82284D-E865-416D-A99B-04165096CD58}" sibTransId="{3B1EAC35-00AA-4AF2-AB0C-360E976C4BE6}"/>
    <dgm:cxn modelId="{1DE58769-92BE-4BEA-8364-3394E0C463FC}" srcId="{0B0F31C3-317E-4180-8B2E-709DF9E4632F}" destId="{7D78183D-7A9F-45C4-BB7D-F8A143BB37E4}" srcOrd="8" destOrd="0" parTransId="{BA962DD3-95FF-4AAB-A5F9-EDC55487C3E6}" sibTransId="{01842D02-6C7C-46DD-A0A4-15EE2336591D}"/>
    <dgm:cxn modelId="{4040AC69-EB2E-4259-92ED-F519914DCBA0}" type="presOf" srcId="{922FD7BD-56B0-4412-8868-C08AF27C89AD}" destId="{8A885D27-8AC4-4484-BE6D-6879C8AB5AF2}" srcOrd="0" destOrd="0" presId="urn:microsoft.com/office/officeart/2005/8/layout/vList2"/>
    <dgm:cxn modelId="{90D0BA69-4354-43F9-AB67-17AB1ED2764F}" srcId="{0B0F31C3-317E-4180-8B2E-709DF9E4632F}" destId="{73002B38-DE38-4D43-B310-E8C18893E166}" srcOrd="6" destOrd="0" parTransId="{78310135-647C-4359-8B92-0074DA72A490}" sibTransId="{2C666121-33BB-4070-ADF0-6CCAB8FD352B}"/>
    <dgm:cxn modelId="{A263DC4E-1131-49A9-8FD4-9D9F3C8A959C}" type="presOf" srcId="{0B0F31C3-317E-4180-8B2E-709DF9E4632F}" destId="{138A27E7-2327-41C8-80E8-A01444313256}" srcOrd="0" destOrd="0" presId="urn:microsoft.com/office/officeart/2005/8/layout/vList2"/>
    <dgm:cxn modelId="{13FB3850-650E-4CC4-B347-EAD1A62BEB78}" type="presOf" srcId="{7D78183D-7A9F-45C4-BB7D-F8A143BB37E4}" destId="{B2DE857A-15A0-43F5-B806-79DE3489585F}" srcOrd="0" destOrd="0" presId="urn:microsoft.com/office/officeart/2005/8/layout/vList2"/>
    <dgm:cxn modelId="{424C8454-E9F9-48CB-B402-ADB8A3DC4EC0}" type="presOf" srcId="{01227EF3-5186-4B5F-BB97-8165028AB1E4}" destId="{0B3BE39F-7B16-4B87-9025-489F57D270B5}" srcOrd="0" destOrd="0" presId="urn:microsoft.com/office/officeart/2005/8/layout/vList2"/>
    <dgm:cxn modelId="{164C4D56-C04D-49FA-BBA7-4E77AAFEB52B}" srcId="{0B0F31C3-317E-4180-8B2E-709DF9E4632F}" destId="{7C2AD0DE-AB74-4F1E-919A-273A1E4B7077}" srcOrd="1" destOrd="0" parTransId="{B6F3BE45-3FF6-43F0-A3ED-A137899D1A7E}" sibTransId="{B6E3C403-1072-45F0-9070-FD2EF6B48FC9}"/>
    <dgm:cxn modelId="{5AEC9E90-CE69-4832-8172-A21B60A620FC}" type="presOf" srcId="{85965134-4CD7-439D-BFC9-1E9C932E772C}" destId="{F3D1C9FC-4D82-4565-B2B4-D03B0B4EEBC3}" srcOrd="0" destOrd="0" presId="urn:microsoft.com/office/officeart/2005/8/layout/vList2"/>
    <dgm:cxn modelId="{10DA6194-24CB-49C7-B363-7F486CADC32A}" type="presOf" srcId="{C81BAC8C-DFE1-48E9-8ADB-BF8E0FE45C87}" destId="{7D26DD30-8026-4593-9129-B031BBE9EC8A}" srcOrd="0" destOrd="0" presId="urn:microsoft.com/office/officeart/2005/8/layout/vList2"/>
    <dgm:cxn modelId="{3F7C2C97-DAC8-45B6-A69D-2C493D4BEC0D}" type="presOf" srcId="{73002B38-DE38-4D43-B310-E8C18893E166}" destId="{0D518BA1-2EF1-4271-9B40-EB1B6B76AF75}" srcOrd="0" destOrd="0" presId="urn:microsoft.com/office/officeart/2005/8/layout/vList2"/>
    <dgm:cxn modelId="{6C9B8AA1-255A-4BFE-90EF-8F82DD016F40}" type="presOf" srcId="{842F270B-C048-4087-87AA-99D87998C036}" destId="{7490386D-57A4-4707-B3CE-C24BB256EE73}" srcOrd="0" destOrd="0" presId="urn:microsoft.com/office/officeart/2005/8/layout/vList2"/>
    <dgm:cxn modelId="{062E55A3-3CBC-469E-B761-08A8A21FB965}" type="presOf" srcId="{168A5DAD-3ED2-435E-A1DE-4687B573C256}" destId="{48A6E75D-8237-4468-8157-B8FB786199F5}" srcOrd="0" destOrd="0" presId="urn:microsoft.com/office/officeart/2005/8/layout/vList2"/>
    <dgm:cxn modelId="{65F5A6BE-CAB6-4615-9F94-8390DD054AA5}" type="presOf" srcId="{897C4518-47F5-4DB4-8560-6BB8DB9EE98C}" destId="{C28A02A0-7BB0-4CAE-8CF4-09616D20D34F}" srcOrd="0" destOrd="0" presId="urn:microsoft.com/office/officeart/2005/8/layout/vList2"/>
    <dgm:cxn modelId="{AB5029BF-8BA7-4700-9852-664AFE34197B}" type="presOf" srcId="{7C2AD0DE-AB74-4F1E-919A-273A1E4B7077}" destId="{52B1E440-A4A3-40AD-8D92-6C338D83DB16}" srcOrd="0" destOrd="0" presId="urn:microsoft.com/office/officeart/2005/8/layout/vList2"/>
    <dgm:cxn modelId="{78878BC8-C58A-4097-B1F2-D99FA0677BFC}" srcId="{0B0F31C3-317E-4180-8B2E-709DF9E4632F}" destId="{842F270B-C048-4087-87AA-99D87998C036}" srcOrd="7" destOrd="0" parTransId="{7AF0D983-5C8B-4A7C-9A88-2B9C0450EBBD}" sibTransId="{8D1A5647-051C-4C91-87AD-AACB89A3C7CF}"/>
    <dgm:cxn modelId="{5EBCACE6-5ACF-4481-89D4-AF86DE863EDF}" srcId="{0B0F31C3-317E-4180-8B2E-709DF9E4632F}" destId="{922FD7BD-56B0-4412-8868-C08AF27C89AD}" srcOrd="9" destOrd="0" parTransId="{68218E16-1CA3-47BF-BF6A-BEDD285F60FB}" sibTransId="{2E2198BF-7AA7-4968-989C-0075652E6465}"/>
    <dgm:cxn modelId="{62914DF2-7EB4-463D-9859-E8158CDF891A}" srcId="{0B0F31C3-317E-4180-8B2E-709DF9E4632F}" destId="{85965134-4CD7-439D-BFC9-1E9C932E772C}" srcOrd="3" destOrd="0" parTransId="{4EA20E6B-6BEC-4397-A09C-D13E4E479221}" sibTransId="{ED39E533-1B68-44BB-93DB-CD2FF943C6C6}"/>
    <dgm:cxn modelId="{95F43344-E825-48F5-B858-BA4E75324194}" type="presParOf" srcId="{138A27E7-2327-41C8-80E8-A01444313256}" destId="{0B3BE39F-7B16-4B87-9025-489F57D270B5}" srcOrd="0" destOrd="0" presId="urn:microsoft.com/office/officeart/2005/8/layout/vList2"/>
    <dgm:cxn modelId="{11359B48-18BC-4E12-8FC0-9D6B6234A0A6}" type="presParOf" srcId="{138A27E7-2327-41C8-80E8-A01444313256}" destId="{1E6DFBFE-1BA8-4A46-AEBD-D36449C19DFC}" srcOrd="1" destOrd="0" presId="urn:microsoft.com/office/officeart/2005/8/layout/vList2"/>
    <dgm:cxn modelId="{9154D199-9BC4-4C8C-A1EA-4184ED73FB13}" type="presParOf" srcId="{138A27E7-2327-41C8-80E8-A01444313256}" destId="{52B1E440-A4A3-40AD-8D92-6C338D83DB16}" srcOrd="2" destOrd="0" presId="urn:microsoft.com/office/officeart/2005/8/layout/vList2"/>
    <dgm:cxn modelId="{2A1121DA-F529-484E-806A-2F838D44FEAD}" type="presParOf" srcId="{138A27E7-2327-41C8-80E8-A01444313256}" destId="{8BAEF7EE-A29F-4B6A-9760-77D493026272}" srcOrd="3" destOrd="0" presId="urn:microsoft.com/office/officeart/2005/8/layout/vList2"/>
    <dgm:cxn modelId="{6F4877EA-F48B-42E7-94F5-42B26BF4922C}" type="presParOf" srcId="{138A27E7-2327-41C8-80E8-A01444313256}" destId="{48A6E75D-8237-4468-8157-B8FB786199F5}" srcOrd="4" destOrd="0" presId="urn:microsoft.com/office/officeart/2005/8/layout/vList2"/>
    <dgm:cxn modelId="{E9C69866-E14F-4994-A22D-FCA053C71458}" type="presParOf" srcId="{138A27E7-2327-41C8-80E8-A01444313256}" destId="{1987554D-3EC5-4754-86C2-00CC4C918A56}" srcOrd="5" destOrd="0" presId="urn:microsoft.com/office/officeart/2005/8/layout/vList2"/>
    <dgm:cxn modelId="{B933C48B-4138-42F6-A1E7-9B8A6B06EFA9}" type="presParOf" srcId="{138A27E7-2327-41C8-80E8-A01444313256}" destId="{F3D1C9FC-4D82-4565-B2B4-D03B0B4EEBC3}" srcOrd="6" destOrd="0" presId="urn:microsoft.com/office/officeart/2005/8/layout/vList2"/>
    <dgm:cxn modelId="{2733EED5-8D64-4181-AB7D-43E71D29C140}" type="presParOf" srcId="{138A27E7-2327-41C8-80E8-A01444313256}" destId="{B85492D4-2B62-41BF-A385-BD3781DFC97A}" srcOrd="7" destOrd="0" presId="urn:microsoft.com/office/officeart/2005/8/layout/vList2"/>
    <dgm:cxn modelId="{179D21BD-81CF-454F-B9FB-E38EEADC99C8}" type="presParOf" srcId="{138A27E7-2327-41C8-80E8-A01444313256}" destId="{7D26DD30-8026-4593-9129-B031BBE9EC8A}" srcOrd="8" destOrd="0" presId="urn:microsoft.com/office/officeart/2005/8/layout/vList2"/>
    <dgm:cxn modelId="{6BA1464C-19EC-4C8D-B9F8-277D0C07A417}" type="presParOf" srcId="{138A27E7-2327-41C8-80E8-A01444313256}" destId="{29874854-64C9-459B-B0CD-227C0E77DD25}" srcOrd="9" destOrd="0" presId="urn:microsoft.com/office/officeart/2005/8/layout/vList2"/>
    <dgm:cxn modelId="{84ACB157-4EED-487A-84DF-6A8BDCB0F54E}" type="presParOf" srcId="{138A27E7-2327-41C8-80E8-A01444313256}" destId="{C28A02A0-7BB0-4CAE-8CF4-09616D20D34F}" srcOrd="10" destOrd="0" presId="urn:microsoft.com/office/officeart/2005/8/layout/vList2"/>
    <dgm:cxn modelId="{0772F376-63B1-416C-A9CB-3CB3F5396603}" type="presParOf" srcId="{138A27E7-2327-41C8-80E8-A01444313256}" destId="{1067A08D-F3E5-4E6E-A3DB-02CDBB72AE35}" srcOrd="11" destOrd="0" presId="urn:microsoft.com/office/officeart/2005/8/layout/vList2"/>
    <dgm:cxn modelId="{03B366AA-950D-4F80-AFD2-9FC4EC54A50B}" type="presParOf" srcId="{138A27E7-2327-41C8-80E8-A01444313256}" destId="{0D518BA1-2EF1-4271-9B40-EB1B6B76AF75}" srcOrd="12" destOrd="0" presId="urn:microsoft.com/office/officeart/2005/8/layout/vList2"/>
    <dgm:cxn modelId="{F10FCB76-8701-4A15-8C67-03F4C9E487E5}" type="presParOf" srcId="{138A27E7-2327-41C8-80E8-A01444313256}" destId="{9631B7BB-1E7F-4D33-8C0B-19AD8D1B0841}" srcOrd="13" destOrd="0" presId="urn:microsoft.com/office/officeart/2005/8/layout/vList2"/>
    <dgm:cxn modelId="{7C3E9C9C-8E03-4325-A6B6-D209318E7F4D}" type="presParOf" srcId="{138A27E7-2327-41C8-80E8-A01444313256}" destId="{7490386D-57A4-4707-B3CE-C24BB256EE73}" srcOrd="14" destOrd="0" presId="urn:microsoft.com/office/officeart/2005/8/layout/vList2"/>
    <dgm:cxn modelId="{F47B3C42-9602-4DF8-A36A-200E56A28738}" type="presParOf" srcId="{138A27E7-2327-41C8-80E8-A01444313256}" destId="{EFEBD001-5D4C-4D95-9B00-F7D9BF047E6D}" srcOrd="15" destOrd="0" presId="urn:microsoft.com/office/officeart/2005/8/layout/vList2"/>
    <dgm:cxn modelId="{D057C880-0B5C-460A-B5D0-42FBE1361379}" type="presParOf" srcId="{138A27E7-2327-41C8-80E8-A01444313256}" destId="{B2DE857A-15A0-43F5-B806-79DE3489585F}" srcOrd="16" destOrd="0" presId="urn:microsoft.com/office/officeart/2005/8/layout/vList2"/>
    <dgm:cxn modelId="{CE0A6FFC-8ADE-4703-84D4-7603E2ACB6B3}" type="presParOf" srcId="{138A27E7-2327-41C8-80E8-A01444313256}" destId="{B69D867E-A04D-41E2-8D58-273933CC6441}" srcOrd="17" destOrd="0" presId="urn:microsoft.com/office/officeart/2005/8/layout/vList2"/>
    <dgm:cxn modelId="{9C228F38-F815-4654-98BB-FC11890133E4}" type="presParOf" srcId="{138A27E7-2327-41C8-80E8-A01444313256}" destId="{8A885D27-8AC4-4484-BE6D-6879C8AB5AF2}"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7FBB74-A7FC-4219-887B-17BF63B2129C}"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EAE4F289-AF77-4F5A-AD1B-0619B68EE95F}">
      <dgm:prSet phldrT="[Text]"/>
      <dgm:spPr/>
      <dgm:t>
        <a:bodyPr/>
        <a:lstStyle/>
        <a:p>
          <a:r>
            <a:rPr lang="en-US" dirty="0"/>
            <a:t>Valuable</a:t>
          </a:r>
        </a:p>
      </dgm:t>
    </dgm:pt>
    <dgm:pt modelId="{849DB080-DA19-49C1-B5DB-48D714CD3C01}" type="parTrans" cxnId="{CE7DDA40-4DD0-44AB-ABEB-6A1388301304}">
      <dgm:prSet/>
      <dgm:spPr/>
      <dgm:t>
        <a:bodyPr/>
        <a:lstStyle/>
        <a:p>
          <a:endParaRPr lang="en-US"/>
        </a:p>
      </dgm:t>
    </dgm:pt>
    <dgm:pt modelId="{3B5E83F9-1678-4E7E-866D-C438B48C6423}" type="sibTrans" cxnId="{CE7DDA40-4DD0-44AB-ABEB-6A1388301304}">
      <dgm:prSet/>
      <dgm:spPr/>
      <dgm:t>
        <a:bodyPr/>
        <a:lstStyle/>
        <a:p>
          <a:endParaRPr lang="en-US"/>
        </a:p>
      </dgm:t>
    </dgm:pt>
    <dgm:pt modelId="{3357D01B-DD14-4101-A2B1-23A933E84346}">
      <dgm:prSet phldrT="[Text]"/>
      <dgm:spPr/>
      <dgm:t>
        <a:bodyPr/>
        <a:lstStyle/>
        <a:p>
          <a:r>
            <a:rPr lang="en-US" dirty="0"/>
            <a:t>Useful</a:t>
          </a:r>
        </a:p>
      </dgm:t>
    </dgm:pt>
    <dgm:pt modelId="{2D6EE007-66B4-4E82-A0D5-E7935CD461FD}" type="parTrans" cxnId="{5200533D-85F4-40A7-9B46-491BF9C1CAF5}">
      <dgm:prSet/>
      <dgm:spPr/>
      <dgm:t>
        <a:bodyPr/>
        <a:lstStyle/>
        <a:p>
          <a:endParaRPr lang="en-US"/>
        </a:p>
      </dgm:t>
    </dgm:pt>
    <dgm:pt modelId="{300FE2EE-D2EF-4DE8-A89C-1CB0A81FE565}" type="sibTrans" cxnId="{5200533D-85F4-40A7-9B46-491BF9C1CAF5}">
      <dgm:prSet/>
      <dgm:spPr/>
      <dgm:t>
        <a:bodyPr/>
        <a:lstStyle/>
        <a:p>
          <a:endParaRPr lang="en-US"/>
        </a:p>
      </dgm:t>
    </dgm:pt>
    <dgm:pt modelId="{6F537BBC-3034-46EE-BE4F-61CCAAE3E034}">
      <dgm:prSet phldrT="[Text]"/>
      <dgm:spPr/>
      <dgm:t>
        <a:bodyPr/>
        <a:lstStyle/>
        <a:p>
          <a:r>
            <a:rPr lang="en-US" dirty="0"/>
            <a:t>Desirable</a:t>
          </a:r>
        </a:p>
      </dgm:t>
    </dgm:pt>
    <dgm:pt modelId="{400ED9D3-3C90-43FA-9DE9-B496F6F4B583}" type="parTrans" cxnId="{5831A033-105E-41D1-8309-FFB9A633BB66}">
      <dgm:prSet/>
      <dgm:spPr/>
      <dgm:t>
        <a:bodyPr/>
        <a:lstStyle/>
        <a:p>
          <a:endParaRPr lang="en-US"/>
        </a:p>
      </dgm:t>
    </dgm:pt>
    <dgm:pt modelId="{D6A3FAAE-F136-4B20-9EAB-BB3DE069A886}" type="sibTrans" cxnId="{5831A033-105E-41D1-8309-FFB9A633BB66}">
      <dgm:prSet/>
      <dgm:spPr/>
      <dgm:t>
        <a:bodyPr/>
        <a:lstStyle/>
        <a:p>
          <a:endParaRPr lang="en-US"/>
        </a:p>
      </dgm:t>
    </dgm:pt>
    <dgm:pt modelId="{157E17B6-7B31-4A29-91A7-765692811AA4}">
      <dgm:prSet phldrT="[Text]"/>
      <dgm:spPr/>
      <dgm:t>
        <a:bodyPr/>
        <a:lstStyle/>
        <a:p>
          <a:r>
            <a:rPr lang="en-US" dirty="0"/>
            <a:t>Accessible</a:t>
          </a:r>
        </a:p>
      </dgm:t>
    </dgm:pt>
    <dgm:pt modelId="{69B76201-21D8-4504-9BB0-336C24431482}" type="parTrans" cxnId="{BC9CCFE4-9CBB-4D86-B77B-F8EC4ABB4428}">
      <dgm:prSet/>
      <dgm:spPr/>
      <dgm:t>
        <a:bodyPr/>
        <a:lstStyle/>
        <a:p>
          <a:endParaRPr lang="en-US"/>
        </a:p>
      </dgm:t>
    </dgm:pt>
    <dgm:pt modelId="{79D3312A-864B-40FA-A5EE-365609029EA0}" type="sibTrans" cxnId="{BC9CCFE4-9CBB-4D86-B77B-F8EC4ABB4428}">
      <dgm:prSet/>
      <dgm:spPr/>
      <dgm:t>
        <a:bodyPr/>
        <a:lstStyle/>
        <a:p>
          <a:endParaRPr lang="en-US"/>
        </a:p>
      </dgm:t>
    </dgm:pt>
    <dgm:pt modelId="{C6B319E7-5C6B-4771-8544-097C3EA75585}">
      <dgm:prSet phldrT="[Text]"/>
      <dgm:spPr/>
      <dgm:t>
        <a:bodyPr/>
        <a:lstStyle/>
        <a:p>
          <a:r>
            <a:rPr lang="en-US" dirty="0"/>
            <a:t>Usable</a:t>
          </a:r>
        </a:p>
      </dgm:t>
    </dgm:pt>
    <dgm:pt modelId="{90E6CB7D-C372-469E-98E9-7A44EEED855A}" type="parTrans" cxnId="{EFB64CF6-053D-40FC-AD06-EE50E3D5B23E}">
      <dgm:prSet/>
      <dgm:spPr/>
      <dgm:t>
        <a:bodyPr/>
        <a:lstStyle/>
        <a:p>
          <a:endParaRPr lang="en-US"/>
        </a:p>
      </dgm:t>
    </dgm:pt>
    <dgm:pt modelId="{0E7977C3-1B9D-4A81-BF54-D3017B957125}" type="sibTrans" cxnId="{EFB64CF6-053D-40FC-AD06-EE50E3D5B23E}">
      <dgm:prSet/>
      <dgm:spPr/>
      <dgm:t>
        <a:bodyPr/>
        <a:lstStyle/>
        <a:p>
          <a:endParaRPr lang="en-US"/>
        </a:p>
      </dgm:t>
    </dgm:pt>
    <dgm:pt modelId="{879E4F55-C1C6-4034-A8CF-255BE2625476}">
      <dgm:prSet phldrT="[Text]"/>
      <dgm:spPr/>
      <dgm:t>
        <a:bodyPr/>
        <a:lstStyle/>
        <a:p>
          <a:endParaRPr lang="en-US"/>
        </a:p>
      </dgm:t>
    </dgm:pt>
    <dgm:pt modelId="{28107EB6-C77F-40DB-89F9-53BE12020B3F}" type="parTrans" cxnId="{C45D77BF-C0BF-47B8-BE36-FAB196037C21}">
      <dgm:prSet/>
      <dgm:spPr/>
      <dgm:t>
        <a:bodyPr/>
        <a:lstStyle/>
        <a:p>
          <a:endParaRPr lang="en-US"/>
        </a:p>
      </dgm:t>
    </dgm:pt>
    <dgm:pt modelId="{91ED113B-F4B6-4836-A0F7-E0854C4E0A0A}" type="sibTrans" cxnId="{C45D77BF-C0BF-47B8-BE36-FAB196037C21}">
      <dgm:prSet/>
      <dgm:spPr/>
      <dgm:t>
        <a:bodyPr/>
        <a:lstStyle/>
        <a:p>
          <a:endParaRPr lang="en-US"/>
        </a:p>
      </dgm:t>
    </dgm:pt>
    <dgm:pt modelId="{D7E6BC3A-15DC-4C1D-AA81-048C5BACBBBC}">
      <dgm:prSet phldrT="[Text]"/>
      <dgm:spPr/>
      <dgm:t>
        <a:bodyPr/>
        <a:lstStyle/>
        <a:p>
          <a:endParaRPr lang="en-US"/>
        </a:p>
      </dgm:t>
    </dgm:pt>
    <dgm:pt modelId="{29EF040B-438B-47ED-8EC0-46DDE881A167}" type="parTrans" cxnId="{AFFB23C5-6BF6-471B-9028-485FBAA43AEE}">
      <dgm:prSet/>
      <dgm:spPr/>
      <dgm:t>
        <a:bodyPr/>
        <a:lstStyle/>
        <a:p>
          <a:endParaRPr lang="en-US"/>
        </a:p>
      </dgm:t>
    </dgm:pt>
    <dgm:pt modelId="{044B85F9-61B7-40B9-9CE9-2BDE6E6D24CD}" type="sibTrans" cxnId="{AFFB23C5-6BF6-471B-9028-485FBAA43AEE}">
      <dgm:prSet/>
      <dgm:spPr/>
      <dgm:t>
        <a:bodyPr/>
        <a:lstStyle/>
        <a:p>
          <a:endParaRPr lang="en-US"/>
        </a:p>
      </dgm:t>
    </dgm:pt>
    <dgm:pt modelId="{24C27366-2E0A-4D0B-96E2-686C6064E686}">
      <dgm:prSet/>
      <dgm:spPr/>
      <dgm:t>
        <a:bodyPr/>
        <a:lstStyle/>
        <a:p>
          <a:r>
            <a:rPr lang="en-US" dirty="0"/>
            <a:t>Credible</a:t>
          </a:r>
        </a:p>
      </dgm:t>
    </dgm:pt>
    <dgm:pt modelId="{6BF477E5-1DA6-4D4B-89F0-2B2CD52CA342}" type="parTrans" cxnId="{9B1BE2A5-33B5-4C62-87AF-919686E8F7C0}">
      <dgm:prSet/>
      <dgm:spPr/>
      <dgm:t>
        <a:bodyPr/>
        <a:lstStyle/>
        <a:p>
          <a:endParaRPr lang="en-US"/>
        </a:p>
      </dgm:t>
    </dgm:pt>
    <dgm:pt modelId="{3D71B22A-984F-4F45-9809-D4DBFABB0F70}" type="sibTrans" cxnId="{9B1BE2A5-33B5-4C62-87AF-919686E8F7C0}">
      <dgm:prSet/>
      <dgm:spPr/>
      <dgm:t>
        <a:bodyPr/>
        <a:lstStyle/>
        <a:p>
          <a:endParaRPr lang="en-US"/>
        </a:p>
      </dgm:t>
    </dgm:pt>
    <dgm:pt modelId="{FA845B96-E3ED-4F03-BBDE-C989A26A61A4}">
      <dgm:prSet/>
      <dgm:spPr/>
      <dgm:t>
        <a:bodyPr/>
        <a:lstStyle/>
        <a:p>
          <a:r>
            <a:rPr lang="en-US" dirty="0"/>
            <a:t>Findable</a:t>
          </a:r>
        </a:p>
      </dgm:t>
    </dgm:pt>
    <dgm:pt modelId="{3FCA1F7D-2775-4821-8FB8-24ED36E2F085}" type="parTrans" cxnId="{38ECBC60-3315-4B98-800D-69BD97209447}">
      <dgm:prSet/>
      <dgm:spPr/>
      <dgm:t>
        <a:bodyPr/>
        <a:lstStyle/>
        <a:p>
          <a:endParaRPr lang="en-US"/>
        </a:p>
      </dgm:t>
    </dgm:pt>
    <dgm:pt modelId="{F66255D0-4DF0-4A44-A076-8FD1ACFA423D}" type="sibTrans" cxnId="{38ECBC60-3315-4B98-800D-69BD97209447}">
      <dgm:prSet/>
      <dgm:spPr/>
      <dgm:t>
        <a:bodyPr/>
        <a:lstStyle/>
        <a:p>
          <a:endParaRPr lang="en-US"/>
        </a:p>
      </dgm:t>
    </dgm:pt>
    <dgm:pt modelId="{95127224-A0F6-4A35-A6C9-C5827B90FDD7}" type="pres">
      <dgm:prSet presAssocID="{5D7FBB74-A7FC-4219-887B-17BF63B2129C}" presName="composite" presStyleCnt="0">
        <dgm:presLayoutVars>
          <dgm:chMax val="1"/>
          <dgm:dir/>
          <dgm:resizeHandles val="exact"/>
        </dgm:presLayoutVars>
      </dgm:prSet>
      <dgm:spPr/>
    </dgm:pt>
    <dgm:pt modelId="{998E04B4-F566-465E-941B-FFE9F12EC0C6}" type="pres">
      <dgm:prSet presAssocID="{5D7FBB74-A7FC-4219-887B-17BF63B2129C}" presName="radial" presStyleCnt="0">
        <dgm:presLayoutVars>
          <dgm:animLvl val="ctr"/>
        </dgm:presLayoutVars>
      </dgm:prSet>
      <dgm:spPr/>
    </dgm:pt>
    <dgm:pt modelId="{5B5D2066-C20B-45B0-A9AB-2039F8662374}" type="pres">
      <dgm:prSet presAssocID="{EAE4F289-AF77-4F5A-AD1B-0619B68EE95F}" presName="centerShape" presStyleLbl="vennNode1" presStyleIdx="0" presStyleCnt="7"/>
      <dgm:spPr/>
    </dgm:pt>
    <dgm:pt modelId="{E152CEC6-5459-4FA5-99CA-77C84D046690}" type="pres">
      <dgm:prSet presAssocID="{3357D01B-DD14-4101-A2B1-23A933E84346}" presName="node" presStyleLbl="vennNode1" presStyleIdx="1" presStyleCnt="7">
        <dgm:presLayoutVars>
          <dgm:bulletEnabled val="1"/>
        </dgm:presLayoutVars>
      </dgm:prSet>
      <dgm:spPr/>
    </dgm:pt>
    <dgm:pt modelId="{1D995D50-8F7C-4499-B66B-9F083AC68A29}" type="pres">
      <dgm:prSet presAssocID="{6F537BBC-3034-46EE-BE4F-61CCAAE3E034}" presName="node" presStyleLbl="vennNode1" presStyleIdx="2" presStyleCnt="7">
        <dgm:presLayoutVars>
          <dgm:bulletEnabled val="1"/>
        </dgm:presLayoutVars>
      </dgm:prSet>
      <dgm:spPr/>
    </dgm:pt>
    <dgm:pt modelId="{03996049-84E1-4F35-A43D-368A3E31ACDF}" type="pres">
      <dgm:prSet presAssocID="{157E17B6-7B31-4A29-91A7-765692811AA4}" presName="node" presStyleLbl="vennNode1" presStyleIdx="3" presStyleCnt="7" custRadScaleRad="106806" custRadScaleInc="-19502">
        <dgm:presLayoutVars>
          <dgm:bulletEnabled val="1"/>
        </dgm:presLayoutVars>
      </dgm:prSet>
      <dgm:spPr/>
    </dgm:pt>
    <dgm:pt modelId="{2E6418A9-3F9A-4DD2-965B-0ADBEEE5C9E8}" type="pres">
      <dgm:prSet presAssocID="{24C27366-2E0A-4D0B-96E2-686C6064E686}" presName="node" presStyleLbl="vennNode1" presStyleIdx="4" presStyleCnt="7" custRadScaleRad="98484" custRadScaleInc="-3813">
        <dgm:presLayoutVars>
          <dgm:bulletEnabled val="1"/>
        </dgm:presLayoutVars>
      </dgm:prSet>
      <dgm:spPr/>
    </dgm:pt>
    <dgm:pt modelId="{948AF387-4325-4E2D-96C8-2A26803C1006}" type="pres">
      <dgm:prSet presAssocID="{FA845B96-E3ED-4F03-BBDE-C989A26A61A4}" presName="node" presStyleLbl="vennNode1" presStyleIdx="5" presStyleCnt="7" custRadScaleRad="99579" custRadScaleInc="4133">
        <dgm:presLayoutVars>
          <dgm:bulletEnabled val="1"/>
        </dgm:presLayoutVars>
      </dgm:prSet>
      <dgm:spPr/>
    </dgm:pt>
    <dgm:pt modelId="{F29766AE-DB22-4BEB-88BE-4493E95685FA}" type="pres">
      <dgm:prSet presAssocID="{C6B319E7-5C6B-4771-8544-097C3EA75585}" presName="node" presStyleLbl="vennNode1" presStyleIdx="6" presStyleCnt="7">
        <dgm:presLayoutVars>
          <dgm:bulletEnabled val="1"/>
        </dgm:presLayoutVars>
      </dgm:prSet>
      <dgm:spPr/>
    </dgm:pt>
  </dgm:ptLst>
  <dgm:cxnLst>
    <dgm:cxn modelId="{5831A033-105E-41D1-8309-FFB9A633BB66}" srcId="{EAE4F289-AF77-4F5A-AD1B-0619B68EE95F}" destId="{6F537BBC-3034-46EE-BE4F-61CCAAE3E034}" srcOrd="1" destOrd="0" parTransId="{400ED9D3-3C90-43FA-9DE9-B496F6F4B583}" sibTransId="{D6A3FAAE-F136-4B20-9EAB-BB3DE069A886}"/>
    <dgm:cxn modelId="{33BBA93C-1865-4CC2-865A-79539A52B83B}" type="presOf" srcId="{C6B319E7-5C6B-4771-8544-097C3EA75585}" destId="{F29766AE-DB22-4BEB-88BE-4493E95685FA}" srcOrd="0" destOrd="0" presId="urn:microsoft.com/office/officeart/2005/8/layout/radial3"/>
    <dgm:cxn modelId="{5200533D-85F4-40A7-9B46-491BF9C1CAF5}" srcId="{EAE4F289-AF77-4F5A-AD1B-0619B68EE95F}" destId="{3357D01B-DD14-4101-A2B1-23A933E84346}" srcOrd="0" destOrd="0" parTransId="{2D6EE007-66B4-4E82-A0D5-E7935CD461FD}" sibTransId="{300FE2EE-D2EF-4DE8-A89C-1CB0A81FE565}"/>
    <dgm:cxn modelId="{CE7DDA40-4DD0-44AB-ABEB-6A1388301304}" srcId="{5D7FBB74-A7FC-4219-887B-17BF63B2129C}" destId="{EAE4F289-AF77-4F5A-AD1B-0619B68EE95F}" srcOrd="0" destOrd="0" parTransId="{849DB080-DA19-49C1-B5DB-48D714CD3C01}" sibTransId="{3B5E83F9-1678-4E7E-866D-C438B48C6423}"/>
    <dgm:cxn modelId="{38ECBC60-3315-4B98-800D-69BD97209447}" srcId="{EAE4F289-AF77-4F5A-AD1B-0619B68EE95F}" destId="{FA845B96-E3ED-4F03-BBDE-C989A26A61A4}" srcOrd="4" destOrd="0" parTransId="{3FCA1F7D-2775-4821-8FB8-24ED36E2F085}" sibTransId="{F66255D0-4DF0-4A44-A076-8FD1ACFA423D}"/>
    <dgm:cxn modelId="{458E7A6B-9BC1-410D-B8A4-AD71E7C7840D}" type="presOf" srcId="{24C27366-2E0A-4D0B-96E2-686C6064E686}" destId="{2E6418A9-3F9A-4DD2-965B-0ADBEEE5C9E8}" srcOrd="0" destOrd="0" presId="urn:microsoft.com/office/officeart/2005/8/layout/radial3"/>
    <dgm:cxn modelId="{B3F3BE4C-A61E-44C2-9336-299B00E3FFAA}" type="presOf" srcId="{5D7FBB74-A7FC-4219-887B-17BF63B2129C}" destId="{95127224-A0F6-4A35-A6C9-C5827B90FDD7}" srcOrd="0" destOrd="0" presId="urn:microsoft.com/office/officeart/2005/8/layout/radial3"/>
    <dgm:cxn modelId="{247DBBA1-EFD3-47BE-925A-E899EFE7697E}" type="presOf" srcId="{EAE4F289-AF77-4F5A-AD1B-0619B68EE95F}" destId="{5B5D2066-C20B-45B0-A9AB-2039F8662374}" srcOrd="0" destOrd="0" presId="urn:microsoft.com/office/officeart/2005/8/layout/radial3"/>
    <dgm:cxn modelId="{9B1BE2A5-33B5-4C62-87AF-919686E8F7C0}" srcId="{EAE4F289-AF77-4F5A-AD1B-0619B68EE95F}" destId="{24C27366-2E0A-4D0B-96E2-686C6064E686}" srcOrd="3" destOrd="0" parTransId="{6BF477E5-1DA6-4D4B-89F0-2B2CD52CA342}" sibTransId="{3D71B22A-984F-4F45-9809-D4DBFABB0F70}"/>
    <dgm:cxn modelId="{C45D77BF-C0BF-47B8-BE36-FAB196037C21}" srcId="{5D7FBB74-A7FC-4219-887B-17BF63B2129C}" destId="{879E4F55-C1C6-4034-A8CF-255BE2625476}" srcOrd="1" destOrd="0" parTransId="{28107EB6-C77F-40DB-89F9-53BE12020B3F}" sibTransId="{91ED113B-F4B6-4836-A0F7-E0854C4E0A0A}"/>
    <dgm:cxn modelId="{AFFB23C5-6BF6-471B-9028-485FBAA43AEE}" srcId="{5D7FBB74-A7FC-4219-887B-17BF63B2129C}" destId="{D7E6BC3A-15DC-4C1D-AA81-048C5BACBBBC}" srcOrd="2" destOrd="0" parTransId="{29EF040B-438B-47ED-8EC0-46DDE881A167}" sibTransId="{044B85F9-61B7-40B9-9CE9-2BDE6E6D24CD}"/>
    <dgm:cxn modelId="{302D47CE-8728-45EF-B4FF-9FA86A9257B0}" type="presOf" srcId="{157E17B6-7B31-4A29-91A7-765692811AA4}" destId="{03996049-84E1-4F35-A43D-368A3E31ACDF}" srcOrd="0" destOrd="0" presId="urn:microsoft.com/office/officeart/2005/8/layout/radial3"/>
    <dgm:cxn modelId="{BC9CCFE4-9CBB-4D86-B77B-F8EC4ABB4428}" srcId="{EAE4F289-AF77-4F5A-AD1B-0619B68EE95F}" destId="{157E17B6-7B31-4A29-91A7-765692811AA4}" srcOrd="2" destOrd="0" parTransId="{69B76201-21D8-4504-9BB0-336C24431482}" sibTransId="{79D3312A-864B-40FA-A5EE-365609029EA0}"/>
    <dgm:cxn modelId="{DC1A76F1-E635-479D-B359-CAA4E502ECE7}" type="presOf" srcId="{FA845B96-E3ED-4F03-BBDE-C989A26A61A4}" destId="{948AF387-4325-4E2D-96C8-2A26803C1006}" srcOrd="0" destOrd="0" presId="urn:microsoft.com/office/officeart/2005/8/layout/radial3"/>
    <dgm:cxn modelId="{EFB64CF6-053D-40FC-AD06-EE50E3D5B23E}" srcId="{EAE4F289-AF77-4F5A-AD1B-0619B68EE95F}" destId="{C6B319E7-5C6B-4771-8544-097C3EA75585}" srcOrd="5" destOrd="0" parTransId="{90E6CB7D-C372-469E-98E9-7A44EEED855A}" sibTransId="{0E7977C3-1B9D-4A81-BF54-D3017B957125}"/>
    <dgm:cxn modelId="{E2D343FE-3F55-410E-AFD2-F9AC92D01B1D}" type="presOf" srcId="{6F537BBC-3034-46EE-BE4F-61CCAAE3E034}" destId="{1D995D50-8F7C-4499-B66B-9F083AC68A29}" srcOrd="0" destOrd="0" presId="urn:microsoft.com/office/officeart/2005/8/layout/radial3"/>
    <dgm:cxn modelId="{E8E5A7FF-0D21-4C59-836B-C39267DC348F}" type="presOf" srcId="{3357D01B-DD14-4101-A2B1-23A933E84346}" destId="{E152CEC6-5459-4FA5-99CA-77C84D046690}" srcOrd="0" destOrd="0" presId="urn:microsoft.com/office/officeart/2005/8/layout/radial3"/>
    <dgm:cxn modelId="{5A67C744-8DFB-4EA0-BC8D-41BB0087C0CF}" type="presParOf" srcId="{95127224-A0F6-4A35-A6C9-C5827B90FDD7}" destId="{998E04B4-F566-465E-941B-FFE9F12EC0C6}" srcOrd="0" destOrd="0" presId="urn:microsoft.com/office/officeart/2005/8/layout/radial3"/>
    <dgm:cxn modelId="{10C7CE6B-B962-46B5-83DD-F5D1CD84C023}" type="presParOf" srcId="{998E04B4-F566-465E-941B-FFE9F12EC0C6}" destId="{5B5D2066-C20B-45B0-A9AB-2039F8662374}" srcOrd="0" destOrd="0" presId="urn:microsoft.com/office/officeart/2005/8/layout/radial3"/>
    <dgm:cxn modelId="{3F8FFEDD-0A7B-44F9-B67C-5327020947A6}" type="presParOf" srcId="{998E04B4-F566-465E-941B-FFE9F12EC0C6}" destId="{E152CEC6-5459-4FA5-99CA-77C84D046690}" srcOrd="1" destOrd="0" presId="urn:microsoft.com/office/officeart/2005/8/layout/radial3"/>
    <dgm:cxn modelId="{BB30F0A0-04C7-4845-A7AE-8E78DC62B4B5}" type="presParOf" srcId="{998E04B4-F566-465E-941B-FFE9F12EC0C6}" destId="{1D995D50-8F7C-4499-B66B-9F083AC68A29}" srcOrd="2" destOrd="0" presId="urn:microsoft.com/office/officeart/2005/8/layout/radial3"/>
    <dgm:cxn modelId="{8CC0E686-B598-47FD-A3AD-120EAD9554AE}" type="presParOf" srcId="{998E04B4-F566-465E-941B-FFE9F12EC0C6}" destId="{03996049-84E1-4F35-A43D-368A3E31ACDF}" srcOrd="3" destOrd="0" presId="urn:microsoft.com/office/officeart/2005/8/layout/radial3"/>
    <dgm:cxn modelId="{657F132D-23B1-481D-A441-6D7AA7E4AA01}" type="presParOf" srcId="{998E04B4-F566-465E-941B-FFE9F12EC0C6}" destId="{2E6418A9-3F9A-4DD2-965B-0ADBEEE5C9E8}" srcOrd="4" destOrd="0" presId="urn:microsoft.com/office/officeart/2005/8/layout/radial3"/>
    <dgm:cxn modelId="{034E44CA-37B6-4A6B-B154-63DE1A816444}" type="presParOf" srcId="{998E04B4-F566-465E-941B-FFE9F12EC0C6}" destId="{948AF387-4325-4E2D-96C8-2A26803C1006}" srcOrd="5" destOrd="0" presId="urn:microsoft.com/office/officeart/2005/8/layout/radial3"/>
    <dgm:cxn modelId="{DC5CDBFF-0697-4E55-998D-A93F1FFE1DD0}" type="presParOf" srcId="{998E04B4-F566-465E-941B-FFE9F12EC0C6}" destId="{F29766AE-DB22-4BEB-88BE-4493E95685FA}" srcOrd="6"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E84B5C-1D8B-441F-B823-119D02038F5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95B80CEB-0D7B-43AC-A8A7-C39C8DF17608}">
      <dgm:prSet/>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US" dirty="0"/>
            <a:t>Microsoft List</a:t>
          </a:r>
        </a:p>
      </dgm:t>
    </dgm:pt>
    <dgm:pt modelId="{00E31D93-135F-4003-9CBC-1DFE742BAA41}" type="parTrans" cxnId="{0ECA1E5E-C8EC-43EC-8C7E-6443730E0E5F}">
      <dgm:prSet/>
      <dgm:spPr/>
      <dgm:t>
        <a:bodyPr/>
        <a:lstStyle/>
        <a:p>
          <a:endParaRPr lang="en-US"/>
        </a:p>
      </dgm:t>
    </dgm:pt>
    <dgm:pt modelId="{42CF474B-2F8E-4F0A-B585-7CE6516D581A}" type="sibTrans" cxnId="{0ECA1E5E-C8EC-43EC-8C7E-6443730E0E5F}">
      <dgm:prSet/>
      <dgm:spPr/>
      <dgm:t>
        <a:bodyPr/>
        <a:lstStyle/>
        <a:p>
          <a:endParaRPr lang="en-US"/>
        </a:p>
      </dgm:t>
    </dgm:pt>
    <dgm:pt modelId="{336C650B-B4D6-4598-8140-A537F09AA016}">
      <dgm:prSet/>
      <dgm:spPr/>
      <dgm:t>
        <a:bodyPr/>
        <a:lstStyle/>
        <a:p>
          <a:endParaRPr lang="en-US" dirty="0"/>
        </a:p>
      </dgm:t>
    </dgm:pt>
    <dgm:pt modelId="{DD857859-8CB3-41F2-AE42-03FF559EFA81}" type="parTrans" cxnId="{91134C67-796E-4817-95E5-7C7B59379130}">
      <dgm:prSet/>
      <dgm:spPr/>
      <dgm:t>
        <a:bodyPr/>
        <a:lstStyle/>
        <a:p>
          <a:endParaRPr lang="en-US"/>
        </a:p>
      </dgm:t>
    </dgm:pt>
    <dgm:pt modelId="{DC41DEFF-67AC-4208-AE24-0DCBD957A469}" type="sibTrans" cxnId="{91134C67-796E-4817-95E5-7C7B59379130}">
      <dgm:prSet/>
      <dgm:spPr/>
      <dgm:t>
        <a:bodyPr/>
        <a:lstStyle/>
        <a:p>
          <a:endParaRPr lang="en-US"/>
        </a:p>
      </dgm:t>
    </dgm:pt>
    <dgm:pt modelId="{6E76FA93-9680-4C52-9DC2-6289EDFF36F3}">
      <dgm:prSet/>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US"/>
            <a:t>Power App</a:t>
          </a:r>
        </a:p>
      </dgm:t>
    </dgm:pt>
    <dgm:pt modelId="{7B6CC9CC-9DED-43BC-A21A-79E65BA88574}" type="parTrans" cxnId="{03B06CD4-4ECF-4181-A266-53B2CC90BAC5}">
      <dgm:prSet/>
      <dgm:spPr/>
      <dgm:t>
        <a:bodyPr/>
        <a:lstStyle/>
        <a:p>
          <a:endParaRPr lang="en-US"/>
        </a:p>
      </dgm:t>
    </dgm:pt>
    <dgm:pt modelId="{DB2C7A5D-3A41-42DD-99F2-4095CB5B38D6}" type="sibTrans" cxnId="{03B06CD4-4ECF-4181-A266-53B2CC90BAC5}">
      <dgm:prSet/>
      <dgm:spPr/>
      <dgm:t>
        <a:bodyPr/>
        <a:lstStyle/>
        <a:p>
          <a:endParaRPr lang="en-US"/>
        </a:p>
      </dgm:t>
    </dgm:pt>
    <dgm:pt modelId="{B6100E9C-0B7F-48EE-838D-1439A471500E}">
      <dgm:prSet/>
      <dgm:spPr/>
      <dgm:t>
        <a:bodyPr/>
        <a:lstStyle/>
        <a:p>
          <a:endParaRPr lang="en-US" dirty="0"/>
        </a:p>
      </dgm:t>
    </dgm:pt>
    <dgm:pt modelId="{EDF6217D-5077-4DEA-B49B-C0EB40DBCCE7}" type="parTrans" cxnId="{75E47C79-8E99-4D9D-A68A-221F01DA4B03}">
      <dgm:prSet/>
      <dgm:spPr/>
      <dgm:t>
        <a:bodyPr/>
        <a:lstStyle/>
        <a:p>
          <a:endParaRPr lang="en-US"/>
        </a:p>
      </dgm:t>
    </dgm:pt>
    <dgm:pt modelId="{60CE271D-7815-4DCD-A425-5853BD9BDBE2}" type="sibTrans" cxnId="{75E47C79-8E99-4D9D-A68A-221F01DA4B03}">
      <dgm:prSet/>
      <dgm:spPr/>
      <dgm:t>
        <a:bodyPr/>
        <a:lstStyle/>
        <a:p>
          <a:endParaRPr lang="en-US"/>
        </a:p>
      </dgm:t>
    </dgm:pt>
    <dgm:pt modelId="{8DA813A1-65F7-482C-9618-4D7B71E559AD}">
      <dgm:prSet/>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US"/>
            <a:t>Environments</a:t>
          </a:r>
        </a:p>
      </dgm:t>
    </dgm:pt>
    <dgm:pt modelId="{1074D693-B60C-4397-9CB3-DEEFD3177CA5}" type="parTrans" cxnId="{4202F527-3E92-4E00-8827-F5DB054690E7}">
      <dgm:prSet/>
      <dgm:spPr/>
      <dgm:t>
        <a:bodyPr/>
        <a:lstStyle/>
        <a:p>
          <a:endParaRPr lang="en-US"/>
        </a:p>
      </dgm:t>
    </dgm:pt>
    <dgm:pt modelId="{E56032F2-29F3-4C5E-8C7F-632FBFC3A02C}" type="sibTrans" cxnId="{4202F527-3E92-4E00-8827-F5DB054690E7}">
      <dgm:prSet/>
      <dgm:spPr/>
      <dgm:t>
        <a:bodyPr/>
        <a:lstStyle/>
        <a:p>
          <a:endParaRPr lang="en-US"/>
        </a:p>
      </dgm:t>
    </dgm:pt>
    <dgm:pt modelId="{A440BB9F-4F50-4A80-9ADE-C9318FE20D69}">
      <dgm:prSet/>
      <dgm:spPr/>
      <dgm:t>
        <a:bodyPr/>
        <a:lstStyle/>
        <a:p>
          <a:endParaRPr lang="en-US" dirty="0"/>
        </a:p>
      </dgm:t>
    </dgm:pt>
    <dgm:pt modelId="{DBAFFE4E-CE8E-4FC3-A62B-2D279D229455}" type="parTrans" cxnId="{C374E0E6-2BBA-4FD9-BEC3-7766D7751391}">
      <dgm:prSet/>
      <dgm:spPr/>
      <dgm:t>
        <a:bodyPr/>
        <a:lstStyle/>
        <a:p>
          <a:endParaRPr lang="en-US"/>
        </a:p>
      </dgm:t>
    </dgm:pt>
    <dgm:pt modelId="{84A00FCE-E651-4408-B0E8-96366C324AE8}" type="sibTrans" cxnId="{C374E0E6-2BBA-4FD9-BEC3-7766D7751391}">
      <dgm:prSet/>
      <dgm:spPr/>
      <dgm:t>
        <a:bodyPr/>
        <a:lstStyle/>
        <a:p>
          <a:endParaRPr lang="en-US"/>
        </a:p>
      </dgm:t>
    </dgm:pt>
    <dgm:pt modelId="{FDAD5E1D-7826-45EB-8DC5-7BD9B45D283C}" type="pres">
      <dgm:prSet presAssocID="{EDE84B5C-1D8B-441F-B823-119D02038F5B}" presName="linear" presStyleCnt="0">
        <dgm:presLayoutVars>
          <dgm:animLvl val="lvl"/>
          <dgm:resizeHandles val="exact"/>
        </dgm:presLayoutVars>
      </dgm:prSet>
      <dgm:spPr/>
    </dgm:pt>
    <dgm:pt modelId="{D6709728-4652-44F8-B5FF-5D17EA82B747}" type="pres">
      <dgm:prSet presAssocID="{95B80CEB-0D7B-43AC-A8A7-C39C8DF17608}" presName="parentText" presStyleLbl="node1" presStyleIdx="0" presStyleCnt="3">
        <dgm:presLayoutVars>
          <dgm:chMax val="0"/>
          <dgm:bulletEnabled val="1"/>
        </dgm:presLayoutVars>
      </dgm:prSet>
      <dgm:spPr/>
    </dgm:pt>
    <dgm:pt modelId="{293C913A-A94C-4C08-844F-3E108D08A534}" type="pres">
      <dgm:prSet presAssocID="{95B80CEB-0D7B-43AC-A8A7-C39C8DF17608}" presName="childText" presStyleLbl="revTx" presStyleIdx="0" presStyleCnt="3">
        <dgm:presLayoutVars>
          <dgm:bulletEnabled val="1"/>
        </dgm:presLayoutVars>
      </dgm:prSet>
      <dgm:spPr/>
    </dgm:pt>
    <dgm:pt modelId="{8A3EC2BD-3407-4AD8-8F31-AE84F1925314}" type="pres">
      <dgm:prSet presAssocID="{6E76FA93-9680-4C52-9DC2-6289EDFF36F3}" presName="parentText" presStyleLbl="node1" presStyleIdx="1" presStyleCnt="3">
        <dgm:presLayoutVars>
          <dgm:chMax val="0"/>
          <dgm:bulletEnabled val="1"/>
        </dgm:presLayoutVars>
      </dgm:prSet>
      <dgm:spPr/>
    </dgm:pt>
    <dgm:pt modelId="{7016B812-F32B-4413-8AB9-84BC5061E862}" type="pres">
      <dgm:prSet presAssocID="{6E76FA93-9680-4C52-9DC2-6289EDFF36F3}" presName="childText" presStyleLbl="revTx" presStyleIdx="1" presStyleCnt="3">
        <dgm:presLayoutVars>
          <dgm:bulletEnabled val="1"/>
        </dgm:presLayoutVars>
      </dgm:prSet>
      <dgm:spPr/>
    </dgm:pt>
    <dgm:pt modelId="{2A67E684-CECB-4E8D-826F-05312C53E5DE}" type="pres">
      <dgm:prSet presAssocID="{8DA813A1-65F7-482C-9618-4D7B71E559AD}" presName="parentText" presStyleLbl="node1" presStyleIdx="2" presStyleCnt="3">
        <dgm:presLayoutVars>
          <dgm:chMax val="0"/>
          <dgm:bulletEnabled val="1"/>
        </dgm:presLayoutVars>
      </dgm:prSet>
      <dgm:spPr/>
    </dgm:pt>
    <dgm:pt modelId="{4127E47E-8E97-434C-BF2C-CA3A710A6C91}" type="pres">
      <dgm:prSet presAssocID="{8DA813A1-65F7-482C-9618-4D7B71E559AD}" presName="childText" presStyleLbl="revTx" presStyleIdx="2" presStyleCnt="3">
        <dgm:presLayoutVars>
          <dgm:bulletEnabled val="1"/>
        </dgm:presLayoutVars>
      </dgm:prSet>
      <dgm:spPr/>
    </dgm:pt>
  </dgm:ptLst>
  <dgm:cxnLst>
    <dgm:cxn modelId="{B0754217-C193-4FDA-99C1-35398DE5957E}" type="presOf" srcId="{B6100E9C-0B7F-48EE-838D-1439A471500E}" destId="{7016B812-F32B-4413-8AB9-84BC5061E862}" srcOrd="0" destOrd="0" presId="urn:microsoft.com/office/officeart/2005/8/layout/vList2"/>
    <dgm:cxn modelId="{4202F527-3E92-4E00-8827-F5DB054690E7}" srcId="{EDE84B5C-1D8B-441F-B823-119D02038F5B}" destId="{8DA813A1-65F7-482C-9618-4D7B71E559AD}" srcOrd="2" destOrd="0" parTransId="{1074D693-B60C-4397-9CB3-DEEFD3177CA5}" sibTransId="{E56032F2-29F3-4C5E-8C7F-632FBFC3A02C}"/>
    <dgm:cxn modelId="{0ECA1E5E-C8EC-43EC-8C7E-6443730E0E5F}" srcId="{EDE84B5C-1D8B-441F-B823-119D02038F5B}" destId="{95B80CEB-0D7B-43AC-A8A7-C39C8DF17608}" srcOrd="0" destOrd="0" parTransId="{00E31D93-135F-4003-9CBC-1DFE742BAA41}" sibTransId="{42CF474B-2F8E-4F0A-B585-7CE6516D581A}"/>
    <dgm:cxn modelId="{CE10095F-5C3B-4018-B9D7-059C675C2B6D}" type="presOf" srcId="{95B80CEB-0D7B-43AC-A8A7-C39C8DF17608}" destId="{D6709728-4652-44F8-B5FF-5D17EA82B747}" srcOrd="0" destOrd="0" presId="urn:microsoft.com/office/officeart/2005/8/layout/vList2"/>
    <dgm:cxn modelId="{91134C67-796E-4817-95E5-7C7B59379130}" srcId="{95B80CEB-0D7B-43AC-A8A7-C39C8DF17608}" destId="{336C650B-B4D6-4598-8140-A537F09AA016}" srcOrd="0" destOrd="0" parTransId="{DD857859-8CB3-41F2-AE42-03FF559EFA81}" sibTransId="{DC41DEFF-67AC-4208-AE24-0DCBD957A469}"/>
    <dgm:cxn modelId="{75E47C79-8E99-4D9D-A68A-221F01DA4B03}" srcId="{6E76FA93-9680-4C52-9DC2-6289EDFF36F3}" destId="{B6100E9C-0B7F-48EE-838D-1439A471500E}" srcOrd="0" destOrd="0" parTransId="{EDF6217D-5077-4DEA-B49B-C0EB40DBCCE7}" sibTransId="{60CE271D-7815-4DCD-A425-5853BD9BDBE2}"/>
    <dgm:cxn modelId="{C92C2988-11F2-4002-9D45-C3A302C259BB}" type="presOf" srcId="{6E76FA93-9680-4C52-9DC2-6289EDFF36F3}" destId="{8A3EC2BD-3407-4AD8-8F31-AE84F1925314}" srcOrd="0" destOrd="0" presId="urn:microsoft.com/office/officeart/2005/8/layout/vList2"/>
    <dgm:cxn modelId="{B097518E-9501-4646-9888-7B58461D6FC3}" type="presOf" srcId="{336C650B-B4D6-4598-8140-A537F09AA016}" destId="{293C913A-A94C-4C08-844F-3E108D08A534}" srcOrd="0" destOrd="0" presId="urn:microsoft.com/office/officeart/2005/8/layout/vList2"/>
    <dgm:cxn modelId="{CC246CB6-EEFB-44C5-AD56-5A0D20D43798}" type="presOf" srcId="{EDE84B5C-1D8B-441F-B823-119D02038F5B}" destId="{FDAD5E1D-7826-45EB-8DC5-7BD9B45D283C}" srcOrd="0" destOrd="0" presId="urn:microsoft.com/office/officeart/2005/8/layout/vList2"/>
    <dgm:cxn modelId="{5B4812CF-814D-41FD-AF90-61ACE12836BD}" type="presOf" srcId="{A440BB9F-4F50-4A80-9ADE-C9318FE20D69}" destId="{4127E47E-8E97-434C-BF2C-CA3A710A6C91}" srcOrd="0" destOrd="0" presId="urn:microsoft.com/office/officeart/2005/8/layout/vList2"/>
    <dgm:cxn modelId="{03B06CD4-4ECF-4181-A266-53B2CC90BAC5}" srcId="{EDE84B5C-1D8B-441F-B823-119D02038F5B}" destId="{6E76FA93-9680-4C52-9DC2-6289EDFF36F3}" srcOrd="1" destOrd="0" parTransId="{7B6CC9CC-9DED-43BC-A21A-79E65BA88574}" sibTransId="{DB2C7A5D-3A41-42DD-99F2-4095CB5B38D6}"/>
    <dgm:cxn modelId="{C374E0E6-2BBA-4FD9-BEC3-7766D7751391}" srcId="{8DA813A1-65F7-482C-9618-4D7B71E559AD}" destId="{A440BB9F-4F50-4A80-9ADE-C9318FE20D69}" srcOrd="0" destOrd="0" parTransId="{DBAFFE4E-CE8E-4FC3-A62B-2D279D229455}" sibTransId="{84A00FCE-E651-4408-B0E8-96366C324AE8}"/>
    <dgm:cxn modelId="{FD495AF2-6CD8-40EA-AC17-17EE6B197B57}" type="presOf" srcId="{8DA813A1-65F7-482C-9618-4D7B71E559AD}" destId="{2A67E684-CECB-4E8D-826F-05312C53E5DE}" srcOrd="0" destOrd="0" presId="urn:microsoft.com/office/officeart/2005/8/layout/vList2"/>
    <dgm:cxn modelId="{196D5E88-D368-45C8-8FD0-0F3E20ABC5A9}" type="presParOf" srcId="{FDAD5E1D-7826-45EB-8DC5-7BD9B45D283C}" destId="{D6709728-4652-44F8-B5FF-5D17EA82B747}" srcOrd="0" destOrd="0" presId="urn:microsoft.com/office/officeart/2005/8/layout/vList2"/>
    <dgm:cxn modelId="{6F8FDF5E-D70D-4EDF-988D-0A69FE320B85}" type="presParOf" srcId="{FDAD5E1D-7826-45EB-8DC5-7BD9B45D283C}" destId="{293C913A-A94C-4C08-844F-3E108D08A534}" srcOrd="1" destOrd="0" presId="urn:microsoft.com/office/officeart/2005/8/layout/vList2"/>
    <dgm:cxn modelId="{55DAB42D-1124-466C-99B7-6405CB2A3B10}" type="presParOf" srcId="{FDAD5E1D-7826-45EB-8DC5-7BD9B45D283C}" destId="{8A3EC2BD-3407-4AD8-8F31-AE84F1925314}" srcOrd="2" destOrd="0" presId="urn:microsoft.com/office/officeart/2005/8/layout/vList2"/>
    <dgm:cxn modelId="{91E86522-D356-4590-8052-6E5999A3BC83}" type="presParOf" srcId="{FDAD5E1D-7826-45EB-8DC5-7BD9B45D283C}" destId="{7016B812-F32B-4413-8AB9-84BC5061E862}" srcOrd="3" destOrd="0" presId="urn:microsoft.com/office/officeart/2005/8/layout/vList2"/>
    <dgm:cxn modelId="{EEDCB3D9-AF42-4AAD-847C-22862ED9289D}" type="presParOf" srcId="{FDAD5E1D-7826-45EB-8DC5-7BD9B45D283C}" destId="{2A67E684-CECB-4E8D-826F-05312C53E5DE}" srcOrd="4" destOrd="0" presId="urn:microsoft.com/office/officeart/2005/8/layout/vList2"/>
    <dgm:cxn modelId="{9A61EB69-A34B-4B3C-8B48-CDFF01C10A5B}" type="presParOf" srcId="{FDAD5E1D-7826-45EB-8DC5-7BD9B45D283C}" destId="{4127E47E-8E97-434C-BF2C-CA3A710A6C9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808235-6FBA-4471-8196-518B16D1271C}"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C651D924-0B2B-4A76-860E-82C5ADD1EDE1}">
      <dgm:prSet/>
      <dgm:spPr/>
      <dgm:t>
        <a:bodyPr/>
        <a:lstStyle/>
        <a:p>
          <a:r>
            <a:rPr lang="en-US" dirty="0"/>
            <a:t> SharePoint Support</a:t>
          </a:r>
        </a:p>
      </dgm:t>
    </dgm:pt>
    <dgm:pt modelId="{8B8EBA14-A8C7-40FC-AF0A-59A0E8BD7127}" type="parTrans" cxnId="{6275BBF6-C815-4650-A2F0-9F1F4DFDFE0E}">
      <dgm:prSet/>
      <dgm:spPr/>
      <dgm:t>
        <a:bodyPr/>
        <a:lstStyle/>
        <a:p>
          <a:endParaRPr lang="en-US"/>
        </a:p>
      </dgm:t>
    </dgm:pt>
    <dgm:pt modelId="{079944FC-D6A4-4EBA-8AAA-E399ACF2B7B0}" type="sibTrans" cxnId="{6275BBF6-C815-4650-A2F0-9F1F4DFDFE0E}">
      <dgm:prSet/>
      <dgm:spPr/>
      <dgm:t>
        <a:bodyPr/>
        <a:lstStyle/>
        <a:p>
          <a:endParaRPr lang="en-US"/>
        </a:p>
      </dgm:t>
    </dgm:pt>
    <dgm:pt modelId="{DFA49E05-B5C4-4E49-B06D-470529391410}">
      <dgm:prSet/>
      <dgm:spPr/>
      <dgm:t>
        <a:bodyPr/>
        <a:lstStyle/>
        <a:p>
          <a:r>
            <a:rPr lang="en-US"/>
            <a:t>Power Automate</a:t>
          </a:r>
        </a:p>
      </dgm:t>
    </dgm:pt>
    <dgm:pt modelId="{95FB5C86-237D-444F-A7D1-BFE28C8EAB1A}" type="parTrans" cxnId="{8784F413-E847-412A-8264-9B5FE61EB365}">
      <dgm:prSet/>
      <dgm:spPr/>
      <dgm:t>
        <a:bodyPr/>
        <a:lstStyle/>
        <a:p>
          <a:endParaRPr lang="en-US"/>
        </a:p>
      </dgm:t>
    </dgm:pt>
    <dgm:pt modelId="{72122668-5E08-48F3-9B4D-4C81073DE231}" type="sibTrans" cxnId="{8784F413-E847-412A-8264-9B5FE61EB365}">
      <dgm:prSet/>
      <dgm:spPr/>
      <dgm:t>
        <a:bodyPr/>
        <a:lstStyle/>
        <a:p>
          <a:endParaRPr lang="en-US"/>
        </a:p>
      </dgm:t>
    </dgm:pt>
    <dgm:pt modelId="{A263FBE3-4EAC-456F-AA7E-0E0B38DFCFEE}">
      <dgm:prSet/>
      <dgm:spPr/>
      <dgm:t>
        <a:bodyPr/>
        <a:lstStyle/>
        <a:p>
          <a:r>
            <a:rPr lang="en-US"/>
            <a:t>Chatbot</a:t>
          </a:r>
        </a:p>
      </dgm:t>
    </dgm:pt>
    <dgm:pt modelId="{05CFB539-996C-4AEF-B07D-83E5EE4D970E}" type="parTrans" cxnId="{D6F4E04D-CD03-406F-A6E9-525AC399422B}">
      <dgm:prSet/>
      <dgm:spPr/>
      <dgm:t>
        <a:bodyPr/>
        <a:lstStyle/>
        <a:p>
          <a:endParaRPr lang="en-US"/>
        </a:p>
      </dgm:t>
    </dgm:pt>
    <dgm:pt modelId="{E1681198-6834-44EA-960F-88B5CDEF6EC0}" type="sibTrans" cxnId="{D6F4E04D-CD03-406F-A6E9-525AC399422B}">
      <dgm:prSet/>
      <dgm:spPr/>
      <dgm:t>
        <a:bodyPr/>
        <a:lstStyle/>
        <a:p>
          <a:endParaRPr lang="en-US"/>
        </a:p>
      </dgm:t>
    </dgm:pt>
    <dgm:pt modelId="{44595BD8-9C96-40F0-B13A-997AAC110976}">
      <dgm:prSet/>
      <dgm:spPr/>
      <dgm:t>
        <a:bodyPr/>
        <a:lstStyle/>
        <a:p>
          <a:r>
            <a:rPr lang="en-US"/>
            <a:t>DataVerse</a:t>
          </a:r>
        </a:p>
      </dgm:t>
    </dgm:pt>
    <dgm:pt modelId="{3C9E4694-00A7-4688-9E8C-3FA3A8B020D6}" type="parTrans" cxnId="{A7E62B38-8845-484C-A647-45C7DA296817}">
      <dgm:prSet/>
      <dgm:spPr/>
      <dgm:t>
        <a:bodyPr/>
        <a:lstStyle/>
        <a:p>
          <a:endParaRPr lang="en-US"/>
        </a:p>
      </dgm:t>
    </dgm:pt>
    <dgm:pt modelId="{CB5492D1-094A-4282-A587-33FF7009B1C0}" type="sibTrans" cxnId="{A7E62B38-8845-484C-A647-45C7DA296817}">
      <dgm:prSet/>
      <dgm:spPr/>
      <dgm:t>
        <a:bodyPr/>
        <a:lstStyle/>
        <a:p>
          <a:endParaRPr lang="en-US"/>
        </a:p>
      </dgm:t>
    </dgm:pt>
    <dgm:pt modelId="{E75806F7-B316-4C2E-9352-8085691A914C}" type="pres">
      <dgm:prSet presAssocID="{61808235-6FBA-4471-8196-518B16D1271C}" presName="linear" presStyleCnt="0">
        <dgm:presLayoutVars>
          <dgm:dir/>
          <dgm:animLvl val="lvl"/>
          <dgm:resizeHandles val="exact"/>
        </dgm:presLayoutVars>
      </dgm:prSet>
      <dgm:spPr/>
    </dgm:pt>
    <dgm:pt modelId="{C338D9FF-47A7-4883-9324-FC176995CFD8}" type="pres">
      <dgm:prSet presAssocID="{C651D924-0B2B-4A76-860E-82C5ADD1EDE1}" presName="parentLin" presStyleCnt="0"/>
      <dgm:spPr/>
    </dgm:pt>
    <dgm:pt modelId="{92D4BC62-D777-4855-B1D7-659F2E762EC5}" type="pres">
      <dgm:prSet presAssocID="{C651D924-0B2B-4A76-860E-82C5ADD1EDE1}" presName="parentLeftMargin" presStyleLbl="node1" presStyleIdx="0" presStyleCnt="4"/>
      <dgm:spPr/>
    </dgm:pt>
    <dgm:pt modelId="{65686243-7B6E-45CC-AD24-A98BB8778FF5}" type="pres">
      <dgm:prSet presAssocID="{C651D924-0B2B-4A76-860E-82C5ADD1EDE1}" presName="parentText" presStyleLbl="node1" presStyleIdx="0" presStyleCnt="4">
        <dgm:presLayoutVars>
          <dgm:chMax val="0"/>
          <dgm:bulletEnabled val="1"/>
        </dgm:presLayoutVars>
      </dgm:prSet>
      <dgm:spPr/>
    </dgm:pt>
    <dgm:pt modelId="{828F5F92-B2AD-480E-BCE6-F72F85FE4F7A}" type="pres">
      <dgm:prSet presAssocID="{C651D924-0B2B-4A76-860E-82C5ADD1EDE1}" presName="negativeSpace" presStyleCnt="0"/>
      <dgm:spPr/>
    </dgm:pt>
    <dgm:pt modelId="{D8FBAD84-E67B-42E6-86F3-F2DC266C333F}" type="pres">
      <dgm:prSet presAssocID="{C651D924-0B2B-4A76-860E-82C5ADD1EDE1}" presName="childText" presStyleLbl="conFgAcc1" presStyleIdx="0" presStyleCnt="4">
        <dgm:presLayoutVars>
          <dgm:bulletEnabled val="1"/>
        </dgm:presLayoutVars>
      </dgm:prSet>
      <dgm:spPr/>
    </dgm:pt>
    <dgm:pt modelId="{670DC1E5-4183-41C1-9FEA-C4EAC49AC9CA}" type="pres">
      <dgm:prSet presAssocID="{079944FC-D6A4-4EBA-8AAA-E399ACF2B7B0}" presName="spaceBetweenRectangles" presStyleCnt="0"/>
      <dgm:spPr/>
    </dgm:pt>
    <dgm:pt modelId="{6594D138-3CDC-4725-8256-9B23022486FF}" type="pres">
      <dgm:prSet presAssocID="{DFA49E05-B5C4-4E49-B06D-470529391410}" presName="parentLin" presStyleCnt="0"/>
      <dgm:spPr/>
    </dgm:pt>
    <dgm:pt modelId="{EA762F37-B627-49B2-9FF1-CE460A2C10AA}" type="pres">
      <dgm:prSet presAssocID="{DFA49E05-B5C4-4E49-B06D-470529391410}" presName="parentLeftMargin" presStyleLbl="node1" presStyleIdx="0" presStyleCnt="4"/>
      <dgm:spPr/>
    </dgm:pt>
    <dgm:pt modelId="{E71608BD-606B-40B7-BA4C-5AA50DBDD0B6}" type="pres">
      <dgm:prSet presAssocID="{DFA49E05-B5C4-4E49-B06D-470529391410}" presName="parentText" presStyleLbl="node1" presStyleIdx="1" presStyleCnt="4">
        <dgm:presLayoutVars>
          <dgm:chMax val="0"/>
          <dgm:bulletEnabled val="1"/>
        </dgm:presLayoutVars>
      </dgm:prSet>
      <dgm:spPr/>
    </dgm:pt>
    <dgm:pt modelId="{F41EB075-23CB-496C-BB87-F90F6AA4F3D7}" type="pres">
      <dgm:prSet presAssocID="{DFA49E05-B5C4-4E49-B06D-470529391410}" presName="negativeSpace" presStyleCnt="0"/>
      <dgm:spPr/>
    </dgm:pt>
    <dgm:pt modelId="{4FBD3EDB-0165-4F2C-9077-9115BAC8BC46}" type="pres">
      <dgm:prSet presAssocID="{DFA49E05-B5C4-4E49-B06D-470529391410}" presName="childText" presStyleLbl="conFgAcc1" presStyleIdx="1" presStyleCnt="4">
        <dgm:presLayoutVars>
          <dgm:bulletEnabled val="1"/>
        </dgm:presLayoutVars>
      </dgm:prSet>
      <dgm:spPr/>
    </dgm:pt>
    <dgm:pt modelId="{5EBF6A89-5720-4FE4-B276-709145A04CA9}" type="pres">
      <dgm:prSet presAssocID="{72122668-5E08-48F3-9B4D-4C81073DE231}" presName="spaceBetweenRectangles" presStyleCnt="0"/>
      <dgm:spPr/>
    </dgm:pt>
    <dgm:pt modelId="{AAD412E8-8AFB-498B-BD18-C4F7515B5B01}" type="pres">
      <dgm:prSet presAssocID="{A263FBE3-4EAC-456F-AA7E-0E0B38DFCFEE}" presName="parentLin" presStyleCnt="0"/>
      <dgm:spPr/>
    </dgm:pt>
    <dgm:pt modelId="{FFBA766A-B765-4E4B-BC9F-5B5898610CE3}" type="pres">
      <dgm:prSet presAssocID="{A263FBE3-4EAC-456F-AA7E-0E0B38DFCFEE}" presName="parentLeftMargin" presStyleLbl="node1" presStyleIdx="1" presStyleCnt="4"/>
      <dgm:spPr/>
    </dgm:pt>
    <dgm:pt modelId="{5250888D-D62C-43CB-BF83-0717A407E494}" type="pres">
      <dgm:prSet presAssocID="{A263FBE3-4EAC-456F-AA7E-0E0B38DFCFEE}" presName="parentText" presStyleLbl="node1" presStyleIdx="2" presStyleCnt="4">
        <dgm:presLayoutVars>
          <dgm:chMax val="0"/>
          <dgm:bulletEnabled val="1"/>
        </dgm:presLayoutVars>
      </dgm:prSet>
      <dgm:spPr/>
    </dgm:pt>
    <dgm:pt modelId="{E279168C-DB39-4B38-9919-75E5E5C72323}" type="pres">
      <dgm:prSet presAssocID="{A263FBE3-4EAC-456F-AA7E-0E0B38DFCFEE}" presName="negativeSpace" presStyleCnt="0"/>
      <dgm:spPr/>
    </dgm:pt>
    <dgm:pt modelId="{97BFAEC1-8563-4E77-8693-7B5E3E7C4913}" type="pres">
      <dgm:prSet presAssocID="{A263FBE3-4EAC-456F-AA7E-0E0B38DFCFEE}" presName="childText" presStyleLbl="conFgAcc1" presStyleIdx="2" presStyleCnt="4">
        <dgm:presLayoutVars>
          <dgm:bulletEnabled val="1"/>
        </dgm:presLayoutVars>
      </dgm:prSet>
      <dgm:spPr/>
    </dgm:pt>
    <dgm:pt modelId="{873B7925-2FE2-4E64-A5FE-974666E9DFEE}" type="pres">
      <dgm:prSet presAssocID="{E1681198-6834-44EA-960F-88B5CDEF6EC0}" presName="spaceBetweenRectangles" presStyleCnt="0"/>
      <dgm:spPr/>
    </dgm:pt>
    <dgm:pt modelId="{47EAAF08-C340-479C-9E48-8F2E70BF7441}" type="pres">
      <dgm:prSet presAssocID="{44595BD8-9C96-40F0-B13A-997AAC110976}" presName="parentLin" presStyleCnt="0"/>
      <dgm:spPr/>
    </dgm:pt>
    <dgm:pt modelId="{5708640F-5940-49AF-9C95-1A7234657840}" type="pres">
      <dgm:prSet presAssocID="{44595BD8-9C96-40F0-B13A-997AAC110976}" presName="parentLeftMargin" presStyleLbl="node1" presStyleIdx="2" presStyleCnt="4"/>
      <dgm:spPr/>
    </dgm:pt>
    <dgm:pt modelId="{70B70CE0-A047-48AB-9741-12570995ECBD}" type="pres">
      <dgm:prSet presAssocID="{44595BD8-9C96-40F0-B13A-997AAC110976}" presName="parentText" presStyleLbl="node1" presStyleIdx="3" presStyleCnt="4">
        <dgm:presLayoutVars>
          <dgm:chMax val="0"/>
          <dgm:bulletEnabled val="1"/>
        </dgm:presLayoutVars>
      </dgm:prSet>
      <dgm:spPr/>
    </dgm:pt>
    <dgm:pt modelId="{59FA396B-5D1C-4087-9EDC-74770673A816}" type="pres">
      <dgm:prSet presAssocID="{44595BD8-9C96-40F0-B13A-997AAC110976}" presName="negativeSpace" presStyleCnt="0"/>
      <dgm:spPr/>
    </dgm:pt>
    <dgm:pt modelId="{252AA6DA-51AF-4A60-9C34-7289B280C07E}" type="pres">
      <dgm:prSet presAssocID="{44595BD8-9C96-40F0-B13A-997AAC110976}" presName="childText" presStyleLbl="conFgAcc1" presStyleIdx="3" presStyleCnt="4">
        <dgm:presLayoutVars>
          <dgm:bulletEnabled val="1"/>
        </dgm:presLayoutVars>
      </dgm:prSet>
      <dgm:spPr/>
    </dgm:pt>
  </dgm:ptLst>
  <dgm:cxnLst>
    <dgm:cxn modelId="{9ADFF60C-0073-4F06-B0FF-A18550F63860}" type="presOf" srcId="{44595BD8-9C96-40F0-B13A-997AAC110976}" destId="{70B70CE0-A047-48AB-9741-12570995ECBD}" srcOrd="1" destOrd="0" presId="urn:microsoft.com/office/officeart/2005/8/layout/list1"/>
    <dgm:cxn modelId="{8784F413-E847-412A-8264-9B5FE61EB365}" srcId="{61808235-6FBA-4471-8196-518B16D1271C}" destId="{DFA49E05-B5C4-4E49-B06D-470529391410}" srcOrd="1" destOrd="0" parTransId="{95FB5C86-237D-444F-A7D1-BFE28C8EAB1A}" sibTransId="{72122668-5E08-48F3-9B4D-4C81073DE231}"/>
    <dgm:cxn modelId="{D729F51F-8B2C-4694-B208-32BB73B2BC73}" type="presOf" srcId="{61808235-6FBA-4471-8196-518B16D1271C}" destId="{E75806F7-B316-4C2E-9352-8085691A914C}" srcOrd="0" destOrd="0" presId="urn:microsoft.com/office/officeart/2005/8/layout/list1"/>
    <dgm:cxn modelId="{A7E62B38-8845-484C-A647-45C7DA296817}" srcId="{61808235-6FBA-4471-8196-518B16D1271C}" destId="{44595BD8-9C96-40F0-B13A-997AAC110976}" srcOrd="3" destOrd="0" parTransId="{3C9E4694-00A7-4688-9E8C-3FA3A8B020D6}" sibTransId="{CB5492D1-094A-4282-A587-33FF7009B1C0}"/>
    <dgm:cxn modelId="{37C10345-D00E-477B-B907-C8FADBC3598F}" type="presOf" srcId="{44595BD8-9C96-40F0-B13A-997AAC110976}" destId="{5708640F-5940-49AF-9C95-1A7234657840}" srcOrd="0" destOrd="0" presId="urn:microsoft.com/office/officeart/2005/8/layout/list1"/>
    <dgm:cxn modelId="{D6F4E04D-CD03-406F-A6E9-525AC399422B}" srcId="{61808235-6FBA-4471-8196-518B16D1271C}" destId="{A263FBE3-4EAC-456F-AA7E-0E0B38DFCFEE}" srcOrd="2" destOrd="0" parTransId="{05CFB539-996C-4AEF-B07D-83E5EE4D970E}" sibTransId="{E1681198-6834-44EA-960F-88B5CDEF6EC0}"/>
    <dgm:cxn modelId="{AEAC1170-9D82-45E9-8CF0-4129983474F2}" type="presOf" srcId="{A263FBE3-4EAC-456F-AA7E-0E0B38DFCFEE}" destId="{5250888D-D62C-43CB-BF83-0717A407E494}" srcOrd="1" destOrd="0" presId="urn:microsoft.com/office/officeart/2005/8/layout/list1"/>
    <dgm:cxn modelId="{D34B6452-2FE6-4E23-B22E-88CA2010EC37}" type="presOf" srcId="{DFA49E05-B5C4-4E49-B06D-470529391410}" destId="{EA762F37-B627-49B2-9FF1-CE460A2C10AA}" srcOrd="0" destOrd="0" presId="urn:microsoft.com/office/officeart/2005/8/layout/list1"/>
    <dgm:cxn modelId="{75C27D93-7001-4550-ABFA-0F4FFF997273}" type="presOf" srcId="{DFA49E05-B5C4-4E49-B06D-470529391410}" destId="{E71608BD-606B-40B7-BA4C-5AA50DBDD0B6}" srcOrd="1" destOrd="0" presId="urn:microsoft.com/office/officeart/2005/8/layout/list1"/>
    <dgm:cxn modelId="{8DD7B0AA-7126-41DD-B6EB-D08E15B189AA}" type="presOf" srcId="{C651D924-0B2B-4A76-860E-82C5ADD1EDE1}" destId="{65686243-7B6E-45CC-AD24-A98BB8778FF5}" srcOrd="1" destOrd="0" presId="urn:microsoft.com/office/officeart/2005/8/layout/list1"/>
    <dgm:cxn modelId="{136724B1-B198-4E9C-BE59-C0133FCCB9CF}" type="presOf" srcId="{A263FBE3-4EAC-456F-AA7E-0E0B38DFCFEE}" destId="{FFBA766A-B765-4E4B-BC9F-5B5898610CE3}" srcOrd="0" destOrd="0" presId="urn:microsoft.com/office/officeart/2005/8/layout/list1"/>
    <dgm:cxn modelId="{DB01DECA-8EF1-4126-B52C-1353042AE156}" type="presOf" srcId="{C651D924-0B2B-4A76-860E-82C5ADD1EDE1}" destId="{92D4BC62-D777-4855-B1D7-659F2E762EC5}" srcOrd="0" destOrd="0" presId="urn:microsoft.com/office/officeart/2005/8/layout/list1"/>
    <dgm:cxn modelId="{6275BBF6-C815-4650-A2F0-9F1F4DFDFE0E}" srcId="{61808235-6FBA-4471-8196-518B16D1271C}" destId="{C651D924-0B2B-4A76-860E-82C5ADD1EDE1}" srcOrd="0" destOrd="0" parTransId="{8B8EBA14-A8C7-40FC-AF0A-59A0E8BD7127}" sibTransId="{079944FC-D6A4-4EBA-8AAA-E399ACF2B7B0}"/>
    <dgm:cxn modelId="{34782D10-2142-4432-AA36-111D3558926D}" type="presParOf" srcId="{E75806F7-B316-4C2E-9352-8085691A914C}" destId="{C338D9FF-47A7-4883-9324-FC176995CFD8}" srcOrd="0" destOrd="0" presId="urn:microsoft.com/office/officeart/2005/8/layout/list1"/>
    <dgm:cxn modelId="{F4C50D2B-B700-4309-A464-80807B1A3DF7}" type="presParOf" srcId="{C338D9FF-47A7-4883-9324-FC176995CFD8}" destId="{92D4BC62-D777-4855-B1D7-659F2E762EC5}" srcOrd="0" destOrd="0" presId="urn:microsoft.com/office/officeart/2005/8/layout/list1"/>
    <dgm:cxn modelId="{4CCE2684-7EF3-4D09-9AFE-B51EF76E76F5}" type="presParOf" srcId="{C338D9FF-47A7-4883-9324-FC176995CFD8}" destId="{65686243-7B6E-45CC-AD24-A98BB8778FF5}" srcOrd="1" destOrd="0" presId="urn:microsoft.com/office/officeart/2005/8/layout/list1"/>
    <dgm:cxn modelId="{9DB5557D-A2AB-4A40-9478-E4634246BF2C}" type="presParOf" srcId="{E75806F7-B316-4C2E-9352-8085691A914C}" destId="{828F5F92-B2AD-480E-BCE6-F72F85FE4F7A}" srcOrd="1" destOrd="0" presId="urn:microsoft.com/office/officeart/2005/8/layout/list1"/>
    <dgm:cxn modelId="{69576D4B-C0A5-4173-B802-73E3E1515571}" type="presParOf" srcId="{E75806F7-B316-4C2E-9352-8085691A914C}" destId="{D8FBAD84-E67B-42E6-86F3-F2DC266C333F}" srcOrd="2" destOrd="0" presId="urn:microsoft.com/office/officeart/2005/8/layout/list1"/>
    <dgm:cxn modelId="{51E6DE3B-7E24-42C2-85CD-69A8829EC5D7}" type="presParOf" srcId="{E75806F7-B316-4C2E-9352-8085691A914C}" destId="{670DC1E5-4183-41C1-9FEA-C4EAC49AC9CA}" srcOrd="3" destOrd="0" presId="urn:microsoft.com/office/officeart/2005/8/layout/list1"/>
    <dgm:cxn modelId="{581901FC-821A-4B49-A46D-44825938D455}" type="presParOf" srcId="{E75806F7-B316-4C2E-9352-8085691A914C}" destId="{6594D138-3CDC-4725-8256-9B23022486FF}" srcOrd="4" destOrd="0" presId="urn:microsoft.com/office/officeart/2005/8/layout/list1"/>
    <dgm:cxn modelId="{A511EC5C-9B12-45B3-A766-4189DEDF33F3}" type="presParOf" srcId="{6594D138-3CDC-4725-8256-9B23022486FF}" destId="{EA762F37-B627-49B2-9FF1-CE460A2C10AA}" srcOrd="0" destOrd="0" presId="urn:microsoft.com/office/officeart/2005/8/layout/list1"/>
    <dgm:cxn modelId="{DAA3A462-D592-4B0A-A5B9-F7184E412BA3}" type="presParOf" srcId="{6594D138-3CDC-4725-8256-9B23022486FF}" destId="{E71608BD-606B-40B7-BA4C-5AA50DBDD0B6}" srcOrd="1" destOrd="0" presId="urn:microsoft.com/office/officeart/2005/8/layout/list1"/>
    <dgm:cxn modelId="{8F07245D-0DBD-4C3A-B06F-33486B8F732F}" type="presParOf" srcId="{E75806F7-B316-4C2E-9352-8085691A914C}" destId="{F41EB075-23CB-496C-BB87-F90F6AA4F3D7}" srcOrd="5" destOrd="0" presId="urn:microsoft.com/office/officeart/2005/8/layout/list1"/>
    <dgm:cxn modelId="{D0A16533-6142-40FB-94F7-E1B516C7F136}" type="presParOf" srcId="{E75806F7-B316-4C2E-9352-8085691A914C}" destId="{4FBD3EDB-0165-4F2C-9077-9115BAC8BC46}" srcOrd="6" destOrd="0" presId="urn:microsoft.com/office/officeart/2005/8/layout/list1"/>
    <dgm:cxn modelId="{AB11229E-6016-4A33-B1C7-E6520185C36E}" type="presParOf" srcId="{E75806F7-B316-4C2E-9352-8085691A914C}" destId="{5EBF6A89-5720-4FE4-B276-709145A04CA9}" srcOrd="7" destOrd="0" presId="urn:microsoft.com/office/officeart/2005/8/layout/list1"/>
    <dgm:cxn modelId="{A712B51F-13FF-4E8E-BE8C-58AA5AC44C28}" type="presParOf" srcId="{E75806F7-B316-4C2E-9352-8085691A914C}" destId="{AAD412E8-8AFB-498B-BD18-C4F7515B5B01}" srcOrd="8" destOrd="0" presId="urn:microsoft.com/office/officeart/2005/8/layout/list1"/>
    <dgm:cxn modelId="{59A36430-4FCC-49A6-936E-EBA790CF83F2}" type="presParOf" srcId="{AAD412E8-8AFB-498B-BD18-C4F7515B5B01}" destId="{FFBA766A-B765-4E4B-BC9F-5B5898610CE3}" srcOrd="0" destOrd="0" presId="urn:microsoft.com/office/officeart/2005/8/layout/list1"/>
    <dgm:cxn modelId="{AC78DC3B-7375-4DBF-9AD5-FD25B089C202}" type="presParOf" srcId="{AAD412E8-8AFB-498B-BD18-C4F7515B5B01}" destId="{5250888D-D62C-43CB-BF83-0717A407E494}" srcOrd="1" destOrd="0" presId="urn:microsoft.com/office/officeart/2005/8/layout/list1"/>
    <dgm:cxn modelId="{A7051ED9-FCF1-46D7-B6D7-9AE1D61A12F6}" type="presParOf" srcId="{E75806F7-B316-4C2E-9352-8085691A914C}" destId="{E279168C-DB39-4B38-9919-75E5E5C72323}" srcOrd="9" destOrd="0" presId="urn:microsoft.com/office/officeart/2005/8/layout/list1"/>
    <dgm:cxn modelId="{AF25187F-40B4-4CCD-975E-C9455451EC80}" type="presParOf" srcId="{E75806F7-B316-4C2E-9352-8085691A914C}" destId="{97BFAEC1-8563-4E77-8693-7B5E3E7C4913}" srcOrd="10" destOrd="0" presId="urn:microsoft.com/office/officeart/2005/8/layout/list1"/>
    <dgm:cxn modelId="{076E2D01-3E44-4BDB-98FC-4B9755E9B641}" type="presParOf" srcId="{E75806F7-B316-4C2E-9352-8085691A914C}" destId="{873B7925-2FE2-4E64-A5FE-974666E9DFEE}" srcOrd="11" destOrd="0" presId="urn:microsoft.com/office/officeart/2005/8/layout/list1"/>
    <dgm:cxn modelId="{F2FB0C97-88CD-46D1-BFF6-D6F074681AF6}" type="presParOf" srcId="{E75806F7-B316-4C2E-9352-8085691A914C}" destId="{47EAAF08-C340-479C-9E48-8F2E70BF7441}" srcOrd="12" destOrd="0" presId="urn:microsoft.com/office/officeart/2005/8/layout/list1"/>
    <dgm:cxn modelId="{FEA21A25-DEB9-4C6C-A19D-B68C98755955}" type="presParOf" srcId="{47EAAF08-C340-479C-9E48-8F2E70BF7441}" destId="{5708640F-5940-49AF-9C95-1A7234657840}" srcOrd="0" destOrd="0" presId="urn:microsoft.com/office/officeart/2005/8/layout/list1"/>
    <dgm:cxn modelId="{2401CA18-D975-4473-B9B4-562985B2D736}" type="presParOf" srcId="{47EAAF08-C340-479C-9E48-8F2E70BF7441}" destId="{70B70CE0-A047-48AB-9741-12570995ECBD}" srcOrd="1" destOrd="0" presId="urn:microsoft.com/office/officeart/2005/8/layout/list1"/>
    <dgm:cxn modelId="{81AE693C-E82B-4DE4-813F-F41AFC529DB3}" type="presParOf" srcId="{E75806F7-B316-4C2E-9352-8085691A914C}" destId="{59FA396B-5D1C-4087-9EDC-74770673A816}" srcOrd="13" destOrd="0" presId="urn:microsoft.com/office/officeart/2005/8/layout/list1"/>
    <dgm:cxn modelId="{15A314A5-5251-4BFF-888C-8F0F0D187C34}" type="presParOf" srcId="{E75806F7-B316-4C2E-9352-8085691A914C}" destId="{252AA6DA-51AF-4A60-9C34-7289B280C07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5EF3BB9-A284-4BEA-A0D4-D7F4A424DF0B}"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A4B03398-F9D7-44CB-89B9-A53D71C542E3}">
      <dgm:prSet/>
      <dgm:spPr/>
      <dgm:t>
        <a:bodyPr/>
        <a:lstStyle/>
        <a:p>
          <a:r>
            <a:rPr lang="en-US" b="0" dirty="0"/>
            <a:t>Iterative Design </a:t>
          </a:r>
          <a:endParaRPr lang="en-US" dirty="0"/>
        </a:p>
      </dgm:t>
    </dgm:pt>
    <dgm:pt modelId="{F6F5C015-3D3C-4111-9DD0-17165A59C1DD}" type="parTrans" cxnId="{35B8F4F1-A5DD-4AE1-A0DA-1197783281B3}">
      <dgm:prSet/>
      <dgm:spPr/>
      <dgm:t>
        <a:bodyPr/>
        <a:lstStyle/>
        <a:p>
          <a:endParaRPr lang="en-US"/>
        </a:p>
      </dgm:t>
    </dgm:pt>
    <dgm:pt modelId="{F31E29B8-1411-40F2-B158-D5600597F5CA}" type="sibTrans" cxnId="{35B8F4F1-A5DD-4AE1-A0DA-1197783281B3}">
      <dgm:prSet phldrT="1" phldr="0"/>
      <dgm:spPr/>
      <dgm:t>
        <a:bodyPr/>
        <a:lstStyle/>
        <a:p>
          <a:endParaRPr lang="en-US"/>
        </a:p>
      </dgm:t>
    </dgm:pt>
    <dgm:pt modelId="{190B13AF-C407-415A-B28F-7BE499C58032}">
      <dgm:prSet/>
      <dgm:spPr/>
      <dgm:t>
        <a:bodyPr/>
        <a:lstStyle/>
        <a:p>
          <a:r>
            <a:rPr lang="en-US" dirty="0"/>
            <a:t>Bibliometrics </a:t>
          </a:r>
        </a:p>
      </dgm:t>
    </dgm:pt>
    <dgm:pt modelId="{E6949A83-4A49-40F0-91DD-EC2F706917CB}" type="parTrans" cxnId="{21739CE0-C374-4E51-A848-CFC7CB51D347}">
      <dgm:prSet/>
      <dgm:spPr/>
      <dgm:t>
        <a:bodyPr/>
        <a:lstStyle/>
        <a:p>
          <a:endParaRPr lang="en-US"/>
        </a:p>
      </dgm:t>
    </dgm:pt>
    <dgm:pt modelId="{9BE2A34D-42B8-4811-8B9E-4CFEC84A7BF4}" type="sibTrans" cxnId="{21739CE0-C374-4E51-A848-CFC7CB51D347}">
      <dgm:prSet phldrT="3" phldr="0"/>
      <dgm:spPr/>
      <dgm:t>
        <a:bodyPr/>
        <a:lstStyle/>
        <a:p>
          <a:endParaRPr lang="en-US"/>
        </a:p>
      </dgm:t>
    </dgm:pt>
    <dgm:pt modelId="{1E4D51BD-79C5-4D50-980A-419FBB0C10C5}" type="pres">
      <dgm:prSet presAssocID="{E5EF3BB9-A284-4BEA-A0D4-D7F4A424DF0B}" presName="diagram" presStyleCnt="0">
        <dgm:presLayoutVars>
          <dgm:chPref val="1"/>
          <dgm:dir/>
          <dgm:animOne val="branch"/>
          <dgm:animLvl val="lvl"/>
          <dgm:resizeHandles/>
        </dgm:presLayoutVars>
      </dgm:prSet>
      <dgm:spPr/>
    </dgm:pt>
    <dgm:pt modelId="{5E7910F8-5D01-41CE-9512-B2686E154AAA}" type="pres">
      <dgm:prSet presAssocID="{A4B03398-F9D7-44CB-89B9-A53D71C542E3}" presName="root" presStyleCnt="0"/>
      <dgm:spPr/>
    </dgm:pt>
    <dgm:pt modelId="{3E3F2B20-D33A-49F2-8704-1D6C3C52B90A}" type="pres">
      <dgm:prSet presAssocID="{A4B03398-F9D7-44CB-89B9-A53D71C542E3}" presName="rootComposite" presStyleCnt="0"/>
      <dgm:spPr/>
    </dgm:pt>
    <dgm:pt modelId="{A1979F1B-35AA-467C-AF01-9B8B265550CF}" type="pres">
      <dgm:prSet presAssocID="{A4B03398-F9D7-44CB-89B9-A53D71C542E3}" presName="rootText" presStyleLbl="node1" presStyleIdx="0" presStyleCnt="2"/>
      <dgm:spPr/>
    </dgm:pt>
    <dgm:pt modelId="{03EAD48C-860D-497B-8B2E-582DD4440556}" type="pres">
      <dgm:prSet presAssocID="{A4B03398-F9D7-44CB-89B9-A53D71C542E3}" presName="rootConnector" presStyleLbl="node1" presStyleIdx="0" presStyleCnt="2"/>
      <dgm:spPr/>
    </dgm:pt>
    <dgm:pt modelId="{33605ECC-CBBE-4981-A7DC-4DA408E65CFD}" type="pres">
      <dgm:prSet presAssocID="{A4B03398-F9D7-44CB-89B9-A53D71C542E3}" presName="childShape" presStyleCnt="0"/>
      <dgm:spPr/>
    </dgm:pt>
    <dgm:pt modelId="{678DB927-36A6-424C-A39E-A376B46C76BE}" type="pres">
      <dgm:prSet presAssocID="{190B13AF-C407-415A-B28F-7BE499C58032}" presName="root" presStyleCnt="0"/>
      <dgm:spPr/>
    </dgm:pt>
    <dgm:pt modelId="{B8775DEB-7D7D-440E-9210-57DA654E5495}" type="pres">
      <dgm:prSet presAssocID="{190B13AF-C407-415A-B28F-7BE499C58032}" presName="rootComposite" presStyleCnt="0"/>
      <dgm:spPr/>
    </dgm:pt>
    <dgm:pt modelId="{A4C2EFDA-5AA3-4C76-99BC-D4CA98191BE8}" type="pres">
      <dgm:prSet presAssocID="{190B13AF-C407-415A-B28F-7BE499C58032}" presName="rootText" presStyleLbl="node1" presStyleIdx="1" presStyleCnt="2"/>
      <dgm:spPr/>
    </dgm:pt>
    <dgm:pt modelId="{48528162-D7DA-40DD-A82C-8A0872E22006}" type="pres">
      <dgm:prSet presAssocID="{190B13AF-C407-415A-B28F-7BE499C58032}" presName="rootConnector" presStyleLbl="node1" presStyleIdx="1" presStyleCnt="2"/>
      <dgm:spPr/>
    </dgm:pt>
    <dgm:pt modelId="{D96FB53B-727D-48CB-B718-579B22365382}" type="pres">
      <dgm:prSet presAssocID="{190B13AF-C407-415A-B28F-7BE499C58032}" presName="childShape" presStyleCnt="0"/>
      <dgm:spPr/>
    </dgm:pt>
  </dgm:ptLst>
  <dgm:cxnLst>
    <dgm:cxn modelId="{87A95A3A-891E-4C21-82CF-A68768F4F8EB}" type="presOf" srcId="{190B13AF-C407-415A-B28F-7BE499C58032}" destId="{A4C2EFDA-5AA3-4C76-99BC-D4CA98191BE8}" srcOrd="0" destOrd="0" presId="urn:microsoft.com/office/officeart/2005/8/layout/hierarchy3"/>
    <dgm:cxn modelId="{8B95645D-73F6-4CBE-9442-1FCF809CEEE3}" type="presOf" srcId="{A4B03398-F9D7-44CB-89B9-A53D71C542E3}" destId="{03EAD48C-860D-497B-8B2E-582DD4440556}" srcOrd="1" destOrd="0" presId="urn:microsoft.com/office/officeart/2005/8/layout/hierarchy3"/>
    <dgm:cxn modelId="{72F6D55E-6B21-4684-93FF-295B9455C8FE}" type="presOf" srcId="{E5EF3BB9-A284-4BEA-A0D4-D7F4A424DF0B}" destId="{1E4D51BD-79C5-4D50-980A-419FBB0C10C5}" srcOrd="0" destOrd="0" presId="urn:microsoft.com/office/officeart/2005/8/layout/hierarchy3"/>
    <dgm:cxn modelId="{916DE097-5063-402C-ACE3-DCE16C637909}" type="presOf" srcId="{A4B03398-F9D7-44CB-89B9-A53D71C542E3}" destId="{A1979F1B-35AA-467C-AF01-9B8B265550CF}" srcOrd="0" destOrd="0" presId="urn:microsoft.com/office/officeart/2005/8/layout/hierarchy3"/>
    <dgm:cxn modelId="{21739CE0-C374-4E51-A848-CFC7CB51D347}" srcId="{E5EF3BB9-A284-4BEA-A0D4-D7F4A424DF0B}" destId="{190B13AF-C407-415A-B28F-7BE499C58032}" srcOrd="1" destOrd="0" parTransId="{E6949A83-4A49-40F0-91DD-EC2F706917CB}" sibTransId="{9BE2A34D-42B8-4811-8B9E-4CFEC84A7BF4}"/>
    <dgm:cxn modelId="{35B8F4F1-A5DD-4AE1-A0DA-1197783281B3}" srcId="{E5EF3BB9-A284-4BEA-A0D4-D7F4A424DF0B}" destId="{A4B03398-F9D7-44CB-89B9-A53D71C542E3}" srcOrd="0" destOrd="0" parTransId="{F6F5C015-3D3C-4111-9DD0-17165A59C1DD}" sibTransId="{F31E29B8-1411-40F2-B158-D5600597F5CA}"/>
    <dgm:cxn modelId="{0BFFF3F4-33FC-41F5-A6FF-EDA7455F1876}" type="presOf" srcId="{190B13AF-C407-415A-B28F-7BE499C58032}" destId="{48528162-D7DA-40DD-A82C-8A0872E22006}" srcOrd="1" destOrd="0" presId="urn:microsoft.com/office/officeart/2005/8/layout/hierarchy3"/>
    <dgm:cxn modelId="{5D713448-0E51-4217-A6AA-48D7F5DE030C}" type="presParOf" srcId="{1E4D51BD-79C5-4D50-980A-419FBB0C10C5}" destId="{5E7910F8-5D01-41CE-9512-B2686E154AAA}" srcOrd="0" destOrd="0" presId="urn:microsoft.com/office/officeart/2005/8/layout/hierarchy3"/>
    <dgm:cxn modelId="{8116795B-037C-4B68-875C-E147674E2E1B}" type="presParOf" srcId="{5E7910F8-5D01-41CE-9512-B2686E154AAA}" destId="{3E3F2B20-D33A-49F2-8704-1D6C3C52B90A}" srcOrd="0" destOrd="0" presId="urn:microsoft.com/office/officeart/2005/8/layout/hierarchy3"/>
    <dgm:cxn modelId="{2AFF849F-BBC7-4AC7-A2D6-2AF6A1773A62}" type="presParOf" srcId="{3E3F2B20-D33A-49F2-8704-1D6C3C52B90A}" destId="{A1979F1B-35AA-467C-AF01-9B8B265550CF}" srcOrd="0" destOrd="0" presId="urn:microsoft.com/office/officeart/2005/8/layout/hierarchy3"/>
    <dgm:cxn modelId="{AB691237-BCD3-438A-92FB-405EEB86909B}" type="presParOf" srcId="{3E3F2B20-D33A-49F2-8704-1D6C3C52B90A}" destId="{03EAD48C-860D-497B-8B2E-582DD4440556}" srcOrd="1" destOrd="0" presId="urn:microsoft.com/office/officeart/2005/8/layout/hierarchy3"/>
    <dgm:cxn modelId="{FDD1CFB8-5A6C-4B7D-9C7F-DBE6D489BE52}" type="presParOf" srcId="{5E7910F8-5D01-41CE-9512-B2686E154AAA}" destId="{33605ECC-CBBE-4981-A7DC-4DA408E65CFD}" srcOrd="1" destOrd="0" presId="urn:microsoft.com/office/officeart/2005/8/layout/hierarchy3"/>
    <dgm:cxn modelId="{67AEBC74-04B7-4266-85B3-BD891EC4D75D}" type="presParOf" srcId="{1E4D51BD-79C5-4D50-980A-419FBB0C10C5}" destId="{678DB927-36A6-424C-A39E-A376B46C76BE}" srcOrd="1" destOrd="0" presId="urn:microsoft.com/office/officeart/2005/8/layout/hierarchy3"/>
    <dgm:cxn modelId="{E661573C-357B-4E01-87F3-B221B070DF12}" type="presParOf" srcId="{678DB927-36A6-424C-A39E-A376B46C76BE}" destId="{B8775DEB-7D7D-440E-9210-57DA654E5495}" srcOrd="0" destOrd="0" presId="urn:microsoft.com/office/officeart/2005/8/layout/hierarchy3"/>
    <dgm:cxn modelId="{AEF1833E-E423-4146-A129-2E7E2FA6949E}" type="presParOf" srcId="{B8775DEB-7D7D-440E-9210-57DA654E5495}" destId="{A4C2EFDA-5AA3-4C76-99BC-D4CA98191BE8}" srcOrd="0" destOrd="0" presId="urn:microsoft.com/office/officeart/2005/8/layout/hierarchy3"/>
    <dgm:cxn modelId="{DD3E224E-A8B8-4747-AFC8-F18794F1CEB8}" type="presParOf" srcId="{B8775DEB-7D7D-440E-9210-57DA654E5495}" destId="{48528162-D7DA-40DD-A82C-8A0872E22006}" srcOrd="1" destOrd="0" presId="urn:microsoft.com/office/officeart/2005/8/layout/hierarchy3"/>
    <dgm:cxn modelId="{08BFD84D-3A68-428A-B26B-2D912C7D0A82}" type="presParOf" srcId="{678DB927-36A6-424C-A39E-A376B46C76BE}" destId="{D96FB53B-727D-48CB-B718-579B2236538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CF53F9-AABA-4A28-920D-D1490A2BBF81}"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C94564ED-E939-4B37-9DCB-F80654C86DAC}">
      <dgm:prSet/>
      <dgm:spPr/>
      <dgm:t>
        <a:bodyPr/>
        <a:lstStyle/>
        <a:p>
          <a:r>
            <a:rPr lang="en-US" dirty="0"/>
            <a:t>Scoping of Project Resources</a:t>
          </a:r>
        </a:p>
      </dgm:t>
    </dgm:pt>
    <dgm:pt modelId="{4BAA8939-4E31-4335-B007-7E6C16DE303C}" type="parTrans" cxnId="{6B98EFC7-5AA2-4D35-BBC7-41A0D92C22E7}">
      <dgm:prSet/>
      <dgm:spPr/>
      <dgm:t>
        <a:bodyPr/>
        <a:lstStyle/>
        <a:p>
          <a:endParaRPr lang="en-US"/>
        </a:p>
      </dgm:t>
    </dgm:pt>
    <dgm:pt modelId="{27EB19EB-82BA-469D-92F0-490F63E793E4}" type="sibTrans" cxnId="{6B98EFC7-5AA2-4D35-BBC7-41A0D92C22E7}">
      <dgm:prSet/>
      <dgm:spPr/>
      <dgm:t>
        <a:bodyPr/>
        <a:lstStyle/>
        <a:p>
          <a:endParaRPr lang="en-US"/>
        </a:p>
      </dgm:t>
    </dgm:pt>
    <dgm:pt modelId="{121F02C2-5A3D-4971-87CF-49B88B0C11FD}">
      <dgm:prSet/>
      <dgm:spPr/>
      <dgm:t>
        <a:bodyPr/>
        <a:lstStyle/>
        <a:p>
          <a:r>
            <a:rPr lang="en-US"/>
            <a:t>Accessibility to certain tools</a:t>
          </a:r>
        </a:p>
      </dgm:t>
    </dgm:pt>
    <dgm:pt modelId="{9FDFF4F0-C0E8-41BB-A72B-5DA645DF84D3}" type="parTrans" cxnId="{EF787427-4777-4DD5-B73D-8768F65DA45F}">
      <dgm:prSet/>
      <dgm:spPr/>
      <dgm:t>
        <a:bodyPr/>
        <a:lstStyle/>
        <a:p>
          <a:endParaRPr lang="en-US"/>
        </a:p>
      </dgm:t>
    </dgm:pt>
    <dgm:pt modelId="{E0066C2B-F14D-4C04-A30A-69828F0445A1}" type="sibTrans" cxnId="{EF787427-4777-4DD5-B73D-8768F65DA45F}">
      <dgm:prSet/>
      <dgm:spPr/>
      <dgm:t>
        <a:bodyPr/>
        <a:lstStyle/>
        <a:p>
          <a:endParaRPr lang="en-US"/>
        </a:p>
      </dgm:t>
    </dgm:pt>
    <dgm:pt modelId="{43E712FB-815D-41B8-A43C-741FFE5E5666}">
      <dgm:prSet/>
      <dgm:spPr/>
      <dgm:t>
        <a:bodyPr/>
        <a:lstStyle/>
        <a:p>
          <a:r>
            <a:rPr lang="en-US"/>
            <a:t>Time Allotment </a:t>
          </a:r>
        </a:p>
      </dgm:t>
    </dgm:pt>
    <dgm:pt modelId="{49FC4636-F1B4-49EE-95B5-3687F8F3750D}" type="parTrans" cxnId="{A15BBC07-D8EF-487D-8187-65818787048B}">
      <dgm:prSet/>
      <dgm:spPr/>
      <dgm:t>
        <a:bodyPr/>
        <a:lstStyle/>
        <a:p>
          <a:endParaRPr lang="en-US"/>
        </a:p>
      </dgm:t>
    </dgm:pt>
    <dgm:pt modelId="{41A491BA-7F13-4707-BAB7-BCE3967CFAD5}" type="sibTrans" cxnId="{A15BBC07-D8EF-487D-8187-65818787048B}">
      <dgm:prSet/>
      <dgm:spPr/>
      <dgm:t>
        <a:bodyPr/>
        <a:lstStyle/>
        <a:p>
          <a:endParaRPr lang="en-US"/>
        </a:p>
      </dgm:t>
    </dgm:pt>
    <dgm:pt modelId="{F66E53E3-1BF2-46BE-ACA7-002B3A58EE15}" type="pres">
      <dgm:prSet presAssocID="{7ECF53F9-AABA-4A28-920D-D1490A2BBF81}" presName="hierChild1" presStyleCnt="0">
        <dgm:presLayoutVars>
          <dgm:chPref val="1"/>
          <dgm:dir/>
          <dgm:animOne val="branch"/>
          <dgm:animLvl val="lvl"/>
          <dgm:resizeHandles/>
        </dgm:presLayoutVars>
      </dgm:prSet>
      <dgm:spPr/>
    </dgm:pt>
    <dgm:pt modelId="{670184CD-F9B0-4F00-A4A7-D9DE33DF1E12}" type="pres">
      <dgm:prSet presAssocID="{C94564ED-E939-4B37-9DCB-F80654C86DAC}" presName="hierRoot1" presStyleCnt="0"/>
      <dgm:spPr/>
    </dgm:pt>
    <dgm:pt modelId="{6164CD48-E599-404B-9AE5-658640198ACA}" type="pres">
      <dgm:prSet presAssocID="{C94564ED-E939-4B37-9DCB-F80654C86DAC}" presName="composite" presStyleCnt="0"/>
      <dgm:spPr/>
    </dgm:pt>
    <dgm:pt modelId="{717266E9-2033-4AB4-A7AA-C1D8977D63CB}" type="pres">
      <dgm:prSet presAssocID="{C94564ED-E939-4B37-9DCB-F80654C86DAC}" presName="background" presStyleLbl="node0" presStyleIdx="0" presStyleCnt="3"/>
      <dgm:spPr>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gm:spPr>
    </dgm:pt>
    <dgm:pt modelId="{696E0259-4195-4D18-A9FF-7B55D8B36C0C}" type="pres">
      <dgm:prSet presAssocID="{C94564ED-E939-4B37-9DCB-F80654C86DAC}" presName="text" presStyleLbl="fgAcc0" presStyleIdx="0" presStyleCnt="3">
        <dgm:presLayoutVars>
          <dgm:chPref val="3"/>
        </dgm:presLayoutVars>
      </dgm:prSet>
      <dgm:spPr/>
    </dgm:pt>
    <dgm:pt modelId="{F67F1081-F328-4494-BB1C-2CE4133F523F}" type="pres">
      <dgm:prSet presAssocID="{C94564ED-E939-4B37-9DCB-F80654C86DAC}" presName="hierChild2" presStyleCnt="0"/>
      <dgm:spPr/>
    </dgm:pt>
    <dgm:pt modelId="{FCE21580-3F99-4A2D-AB75-9D6DC4DB463C}" type="pres">
      <dgm:prSet presAssocID="{121F02C2-5A3D-4971-87CF-49B88B0C11FD}" presName="hierRoot1" presStyleCnt="0"/>
      <dgm:spPr/>
    </dgm:pt>
    <dgm:pt modelId="{9280ED38-D270-4671-8B9D-B95DC604AB98}" type="pres">
      <dgm:prSet presAssocID="{121F02C2-5A3D-4971-87CF-49B88B0C11FD}" presName="composite" presStyleCnt="0"/>
      <dgm:spPr/>
    </dgm:pt>
    <dgm:pt modelId="{8F2B17CC-3048-47D5-AA66-A3EAF435324E}" type="pres">
      <dgm:prSet presAssocID="{121F02C2-5A3D-4971-87CF-49B88B0C11FD}" presName="background" presStyleLbl="node0" presStyleIdx="1" presStyleCnt="3">
        <dgm:style>
          <a:lnRef idx="3">
            <a:schemeClr val="lt1"/>
          </a:lnRef>
          <a:fillRef idx="1">
            <a:schemeClr val="accent4"/>
          </a:fillRef>
          <a:effectRef idx="1">
            <a:schemeClr val="accent4"/>
          </a:effectRef>
          <a:fontRef idx="minor">
            <a:schemeClr val="lt1"/>
          </a:fontRef>
        </dgm:style>
      </dgm:prSet>
      <dgm:spPr>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gm:spPr>
    </dgm:pt>
    <dgm:pt modelId="{6BC1A4EE-368A-4CFB-884A-AF783A5B4E44}" type="pres">
      <dgm:prSet presAssocID="{121F02C2-5A3D-4971-87CF-49B88B0C11FD}" presName="text" presStyleLbl="fgAcc0" presStyleIdx="1" presStyleCnt="3">
        <dgm:presLayoutVars>
          <dgm:chPref val="3"/>
        </dgm:presLayoutVars>
      </dgm:prSet>
      <dgm:spPr/>
    </dgm:pt>
    <dgm:pt modelId="{55020385-27BF-4F5E-96ED-206FDFEA0E8B}" type="pres">
      <dgm:prSet presAssocID="{121F02C2-5A3D-4971-87CF-49B88B0C11FD}" presName="hierChild2" presStyleCnt="0"/>
      <dgm:spPr/>
    </dgm:pt>
    <dgm:pt modelId="{6F60BD80-CEF7-4296-A32E-1606B9C109B9}" type="pres">
      <dgm:prSet presAssocID="{43E712FB-815D-41B8-A43C-741FFE5E5666}" presName="hierRoot1" presStyleCnt="0"/>
      <dgm:spPr/>
    </dgm:pt>
    <dgm:pt modelId="{560161C7-34B1-4BC6-81E8-B91F0FE7E2FE}" type="pres">
      <dgm:prSet presAssocID="{43E712FB-815D-41B8-A43C-741FFE5E5666}" presName="composite" presStyleCnt="0"/>
      <dgm:spPr/>
    </dgm:pt>
    <dgm:pt modelId="{28A20D63-03AA-4D8E-87DA-AB8CBEDD1D75}" type="pres">
      <dgm:prSet presAssocID="{43E712FB-815D-41B8-A43C-741FFE5E5666}" presName="background" presStyleLbl="node0" presStyleIdx="2" presStyleCnt="3">
        <dgm:style>
          <a:lnRef idx="2">
            <a:schemeClr val="accent6">
              <a:shade val="15000"/>
            </a:schemeClr>
          </a:lnRef>
          <a:fillRef idx="1">
            <a:schemeClr val="accent6"/>
          </a:fillRef>
          <a:effectRef idx="0">
            <a:schemeClr val="accent6"/>
          </a:effectRef>
          <a:fontRef idx="minor">
            <a:schemeClr val="lt1"/>
          </a:fontRef>
        </dgm:style>
      </dgm:prSet>
      <dgm:spPr>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gm:spPr>
    </dgm:pt>
    <dgm:pt modelId="{B9A0D81B-1083-4CA2-ADA1-DDE46E9CA4E4}" type="pres">
      <dgm:prSet presAssocID="{43E712FB-815D-41B8-A43C-741FFE5E5666}" presName="text" presStyleLbl="fgAcc0" presStyleIdx="2" presStyleCnt="3">
        <dgm:presLayoutVars>
          <dgm:chPref val="3"/>
        </dgm:presLayoutVars>
      </dgm:prSet>
      <dgm:spPr/>
    </dgm:pt>
    <dgm:pt modelId="{24667C57-0C32-4F4E-9139-EFE4AFF44E23}" type="pres">
      <dgm:prSet presAssocID="{43E712FB-815D-41B8-A43C-741FFE5E5666}" presName="hierChild2" presStyleCnt="0"/>
      <dgm:spPr/>
    </dgm:pt>
  </dgm:ptLst>
  <dgm:cxnLst>
    <dgm:cxn modelId="{A15BBC07-D8EF-487D-8187-65818787048B}" srcId="{7ECF53F9-AABA-4A28-920D-D1490A2BBF81}" destId="{43E712FB-815D-41B8-A43C-741FFE5E5666}" srcOrd="2" destOrd="0" parTransId="{49FC4636-F1B4-49EE-95B5-3687F8F3750D}" sibTransId="{41A491BA-7F13-4707-BAB7-BCE3967CFAD5}"/>
    <dgm:cxn modelId="{EF787427-4777-4DD5-B73D-8768F65DA45F}" srcId="{7ECF53F9-AABA-4A28-920D-D1490A2BBF81}" destId="{121F02C2-5A3D-4971-87CF-49B88B0C11FD}" srcOrd="1" destOrd="0" parTransId="{9FDFF4F0-C0E8-41BB-A72B-5DA645DF84D3}" sibTransId="{E0066C2B-F14D-4C04-A30A-69828F0445A1}"/>
    <dgm:cxn modelId="{BD42196B-1071-47D0-B9CE-2BF303B3DE16}" type="presOf" srcId="{C94564ED-E939-4B37-9DCB-F80654C86DAC}" destId="{696E0259-4195-4D18-A9FF-7B55D8B36C0C}" srcOrd="0" destOrd="0" presId="urn:microsoft.com/office/officeart/2005/8/layout/hierarchy1"/>
    <dgm:cxn modelId="{B95F91A8-FDED-44F7-84D4-B0CE0B458AC2}" type="presOf" srcId="{7ECF53F9-AABA-4A28-920D-D1490A2BBF81}" destId="{F66E53E3-1BF2-46BE-ACA7-002B3A58EE15}" srcOrd="0" destOrd="0" presId="urn:microsoft.com/office/officeart/2005/8/layout/hierarchy1"/>
    <dgm:cxn modelId="{366BEAC2-E5FC-4C39-9B97-96E46E168E93}" type="presOf" srcId="{121F02C2-5A3D-4971-87CF-49B88B0C11FD}" destId="{6BC1A4EE-368A-4CFB-884A-AF783A5B4E44}" srcOrd="0" destOrd="0" presId="urn:microsoft.com/office/officeart/2005/8/layout/hierarchy1"/>
    <dgm:cxn modelId="{6B98EFC7-5AA2-4D35-BBC7-41A0D92C22E7}" srcId="{7ECF53F9-AABA-4A28-920D-D1490A2BBF81}" destId="{C94564ED-E939-4B37-9DCB-F80654C86DAC}" srcOrd="0" destOrd="0" parTransId="{4BAA8939-4E31-4335-B007-7E6C16DE303C}" sibTransId="{27EB19EB-82BA-469D-92F0-490F63E793E4}"/>
    <dgm:cxn modelId="{E64493D3-38F6-4F47-99E3-8E2A5509DED2}" type="presOf" srcId="{43E712FB-815D-41B8-A43C-741FFE5E5666}" destId="{B9A0D81B-1083-4CA2-ADA1-DDE46E9CA4E4}" srcOrd="0" destOrd="0" presId="urn:microsoft.com/office/officeart/2005/8/layout/hierarchy1"/>
    <dgm:cxn modelId="{9661A07D-00A3-4027-8573-950B90B80F43}" type="presParOf" srcId="{F66E53E3-1BF2-46BE-ACA7-002B3A58EE15}" destId="{670184CD-F9B0-4F00-A4A7-D9DE33DF1E12}" srcOrd="0" destOrd="0" presId="urn:microsoft.com/office/officeart/2005/8/layout/hierarchy1"/>
    <dgm:cxn modelId="{920BE3CD-FC12-4F74-B967-277B9C54F944}" type="presParOf" srcId="{670184CD-F9B0-4F00-A4A7-D9DE33DF1E12}" destId="{6164CD48-E599-404B-9AE5-658640198ACA}" srcOrd="0" destOrd="0" presId="urn:microsoft.com/office/officeart/2005/8/layout/hierarchy1"/>
    <dgm:cxn modelId="{18A2BE78-9240-45BE-9B8E-58C42DF9D4DB}" type="presParOf" srcId="{6164CD48-E599-404B-9AE5-658640198ACA}" destId="{717266E9-2033-4AB4-A7AA-C1D8977D63CB}" srcOrd="0" destOrd="0" presId="urn:microsoft.com/office/officeart/2005/8/layout/hierarchy1"/>
    <dgm:cxn modelId="{53F378CF-D5ED-42AB-A23F-FFB513AE3F19}" type="presParOf" srcId="{6164CD48-E599-404B-9AE5-658640198ACA}" destId="{696E0259-4195-4D18-A9FF-7B55D8B36C0C}" srcOrd="1" destOrd="0" presId="urn:microsoft.com/office/officeart/2005/8/layout/hierarchy1"/>
    <dgm:cxn modelId="{2CD430F8-4731-4B65-AE86-EACE680D5C24}" type="presParOf" srcId="{670184CD-F9B0-4F00-A4A7-D9DE33DF1E12}" destId="{F67F1081-F328-4494-BB1C-2CE4133F523F}" srcOrd="1" destOrd="0" presId="urn:microsoft.com/office/officeart/2005/8/layout/hierarchy1"/>
    <dgm:cxn modelId="{80D24C1F-BC62-4CCF-8487-BDA4D13D0052}" type="presParOf" srcId="{F66E53E3-1BF2-46BE-ACA7-002B3A58EE15}" destId="{FCE21580-3F99-4A2D-AB75-9D6DC4DB463C}" srcOrd="1" destOrd="0" presId="urn:microsoft.com/office/officeart/2005/8/layout/hierarchy1"/>
    <dgm:cxn modelId="{6A9E064E-AD2C-48D3-B567-683D32D34FD1}" type="presParOf" srcId="{FCE21580-3F99-4A2D-AB75-9D6DC4DB463C}" destId="{9280ED38-D270-4671-8B9D-B95DC604AB98}" srcOrd="0" destOrd="0" presId="urn:microsoft.com/office/officeart/2005/8/layout/hierarchy1"/>
    <dgm:cxn modelId="{B7FDD4D3-6FBA-472E-887A-C1BFE23A6A31}" type="presParOf" srcId="{9280ED38-D270-4671-8B9D-B95DC604AB98}" destId="{8F2B17CC-3048-47D5-AA66-A3EAF435324E}" srcOrd="0" destOrd="0" presId="urn:microsoft.com/office/officeart/2005/8/layout/hierarchy1"/>
    <dgm:cxn modelId="{1E4715C5-2EF9-4B69-805D-17C616F27C56}" type="presParOf" srcId="{9280ED38-D270-4671-8B9D-B95DC604AB98}" destId="{6BC1A4EE-368A-4CFB-884A-AF783A5B4E44}" srcOrd="1" destOrd="0" presId="urn:microsoft.com/office/officeart/2005/8/layout/hierarchy1"/>
    <dgm:cxn modelId="{A61D0F0A-ACF8-4928-A3C8-EA122277C7D2}" type="presParOf" srcId="{FCE21580-3F99-4A2D-AB75-9D6DC4DB463C}" destId="{55020385-27BF-4F5E-96ED-206FDFEA0E8B}" srcOrd="1" destOrd="0" presId="urn:microsoft.com/office/officeart/2005/8/layout/hierarchy1"/>
    <dgm:cxn modelId="{F1D4F9A5-32E3-4774-BEC7-2A7DCA4D00B9}" type="presParOf" srcId="{F66E53E3-1BF2-46BE-ACA7-002B3A58EE15}" destId="{6F60BD80-CEF7-4296-A32E-1606B9C109B9}" srcOrd="2" destOrd="0" presId="urn:microsoft.com/office/officeart/2005/8/layout/hierarchy1"/>
    <dgm:cxn modelId="{C8400021-677F-4220-B82C-7AF2E01CECD7}" type="presParOf" srcId="{6F60BD80-CEF7-4296-A32E-1606B9C109B9}" destId="{560161C7-34B1-4BC6-81E8-B91F0FE7E2FE}" srcOrd="0" destOrd="0" presId="urn:microsoft.com/office/officeart/2005/8/layout/hierarchy1"/>
    <dgm:cxn modelId="{EFBD49EB-25E0-4623-AAB2-9E6E9296D2FF}" type="presParOf" srcId="{560161C7-34B1-4BC6-81E8-B91F0FE7E2FE}" destId="{28A20D63-03AA-4D8E-87DA-AB8CBEDD1D75}" srcOrd="0" destOrd="0" presId="urn:microsoft.com/office/officeart/2005/8/layout/hierarchy1"/>
    <dgm:cxn modelId="{092297F6-CB5D-4FAA-B153-9E5E0386F7A3}" type="presParOf" srcId="{560161C7-34B1-4BC6-81E8-B91F0FE7E2FE}" destId="{B9A0D81B-1083-4CA2-ADA1-DDE46E9CA4E4}" srcOrd="1" destOrd="0" presId="urn:microsoft.com/office/officeart/2005/8/layout/hierarchy1"/>
    <dgm:cxn modelId="{BBF79C2D-0BEE-4BDC-938F-1E11B7FB69A0}" type="presParOf" srcId="{6F60BD80-CEF7-4296-A32E-1606B9C109B9}" destId="{24667C57-0C32-4F4E-9139-EFE4AFF44E2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6806C-89C2-4B3B-9AB6-1AD31C985CA4}">
      <dsp:nvSpPr>
        <dsp:cNvPr id="0" name=""/>
        <dsp:cNvSpPr/>
      </dsp:nvSpPr>
      <dsp:spPr>
        <a:xfrm>
          <a:off x="0" y="0"/>
          <a:ext cx="9288654" cy="12578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Supports Community Preventative Services Task Force (CPSTF)</a:t>
          </a:r>
        </a:p>
      </dsp:txBody>
      <dsp:txXfrm>
        <a:off x="36841" y="36841"/>
        <a:ext cx="7931345" cy="1184159"/>
      </dsp:txXfrm>
    </dsp:sp>
    <dsp:sp modelId="{A4744F88-CADD-4E87-83B3-CF1A35058D5E}">
      <dsp:nvSpPr>
        <dsp:cNvPr id="0" name=""/>
        <dsp:cNvSpPr/>
      </dsp:nvSpPr>
      <dsp:spPr>
        <a:xfrm>
          <a:off x="819587" y="1467481"/>
          <a:ext cx="9288654" cy="125784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Review findings from systematic reviews </a:t>
          </a:r>
        </a:p>
      </dsp:txBody>
      <dsp:txXfrm>
        <a:off x="856428" y="1504322"/>
        <a:ext cx="7577788" cy="1184159"/>
      </dsp:txXfrm>
    </dsp:sp>
    <dsp:sp modelId="{534C2E92-E4D4-4743-97CD-A6D9D06726AE}">
      <dsp:nvSpPr>
        <dsp:cNvPr id="0" name=""/>
        <dsp:cNvSpPr/>
      </dsp:nvSpPr>
      <dsp:spPr>
        <a:xfrm>
          <a:off x="1639174" y="2934963"/>
          <a:ext cx="9288654" cy="125784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Improving health outcomes </a:t>
          </a:r>
        </a:p>
      </dsp:txBody>
      <dsp:txXfrm>
        <a:off x="1676015" y="2971804"/>
        <a:ext cx="7577788" cy="1184159"/>
      </dsp:txXfrm>
    </dsp:sp>
    <dsp:sp modelId="{411E4CE5-60A8-42F3-B4BA-9EE1FC1F973F}">
      <dsp:nvSpPr>
        <dsp:cNvPr id="0" name=""/>
        <dsp:cNvSpPr/>
      </dsp:nvSpPr>
      <dsp:spPr>
        <a:xfrm>
          <a:off x="8471057" y="953863"/>
          <a:ext cx="817596" cy="81759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55016" y="953863"/>
        <a:ext cx="449678" cy="615241"/>
      </dsp:txXfrm>
    </dsp:sp>
    <dsp:sp modelId="{B05A2708-8127-46C4-992C-3EB0A4098E63}">
      <dsp:nvSpPr>
        <dsp:cNvPr id="0" name=""/>
        <dsp:cNvSpPr/>
      </dsp:nvSpPr>
      <dsp:spPr>
        <a:xfrm>
          <a:off x="9290644" y="2412959"/>
          <a:ext cx="817596" cy="81759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74603" y="2412959"/>
        <a:ext cx="449678" cy="615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85204-815E-476C-88B7-F38D47B89811}">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B75F4-FC43-42CF-ADDB-D213DDBC7C82}">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B03074-E267-400B-B2D1-A56031FE42D7}">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kern="1200"/>
            <a:t>Interactive documentation tool</a:t>
          </a:r>
          <a:endParaRPr lang="en-US" sz="1800" kern="1200"/>
        </a:p>
      </dsp:txBody>
      <dsp:txXfrm>
        <a:off x="100682" y="2684598"/>
        <a:ext cx="2370489" cy="720000"/>
      </dsp:txXfrm>
    </dsp:sp>
    <dsp:sp modelId="{C45223BB-8B08-4433-AA24-5439B265A2F8}">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79B017-8831-44F4-911F-13DF7D031C68}">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934DE-535E-4105-B741-540981FEDA77}">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kern="1200"/>
            <a:t>Data storage</a:t>
          </a:r>
          <a:endParaRPr lang="en-US" sz="1800" kern="1200"/>
        </a:p>
      </dsp:txBody>
      <dsp:txXfrm>
        <a:off x="2886007" y="2684598"/>
        <a:ext cx="2370489" cy="720000"/>
      </dsp:txXfrm>
    </dsp:sp>
    <dsp:sp modelId="{08BC61DD-7881-4BA4-9479-885AF50919B4}">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140FBD-E3B4-4644-962D-8146418B75FC}">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515650-613F-4C78-877F-958FF21A7CFC}">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kern="1200"/>
            <a:t>Integration for data visualization</a:t>
          </a:r>
          <a:endParaRPr lang="en-US" sz="1800" kern="1200"/>
        </a:p>
      </dsp:txBody>
      <dsp:txXfrm>
        <a:off x="5671332" y="2684598"/>
        <a:ext cx="2370489" cy="720000"/>
      </dsp:txXfrm>
    </dsp:sp>
    <dsp:sp modelId="{9C1BECC8-0736-4433-B0F0-A3D6D24417EF}">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CC2D6A-EBB3-42DB-A73F-59879FF5BF8B}">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0FF229-2933-4956-8C74-9B3D5AFCBEF7}">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kern="1200"/>
            <a:t>Training</a:t>
          </a:r>
          <a:endParaRPr lang="en-US" sz="1800" kern="1200"/>
        </a:p>
      </dsp:txBody>
      <dsp:txXfrm>
        <a:off x="8456657" y="2684598"/>
        <a:ext cx="237048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BE39F-7B16-4B87-9025-489F57D270B5}">
      <dsp:nvSpPr>
        <dsp:cNvPr id="0" name=""/>
        <dsp:cNvSpPr/>
      </dsp:nvSpPr>
      <dsp:spPr>
        <a:xfrm>
          <a:off x="0" y="69259"/>
          <a:ext cx="6666833" cy="4797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Research	</a:t>
          </a:r>
        </a:p>
      </dsp:txBody>
      <dsp:txXfrm>
        <a:off x="23417" y="92676"/>
        <a:ext cx="6619999" cy="432866"/>
      </dsp:txXfrm>
    </dsp:sp>
    <dsp:sp modelId="{52B1E440-A4A3-40AD-8D92-6C338D83DB16}">
      <dsp:nvSpPr>
        <dsp:cNvPr id="0" name=""/>
        <dsp:cNvSpPr/>
      </dsp:nvSpPr>
      <dsp:spPr>
        <a:xfrm>
          <a:off x="0" y="606559"/>
          <a:ext cx="6666833" cy="479700"/>
        </a:xfrm>
        <a:prstGeom prst="roundRect">
          <a:avLst/>
        </a:prstGeom>
        <a:gradFill rotWithShape="0">
          <a:gsLst>
            <a:gs pos="0">
              <a:schemeClr val="accent5">
                <a:hueOff val="-750949"/>
                <a:satOff val="-1935"/>
                <a:lumOff val="-1307"/>
                <a:alphaOff val="0"/>
                <a:satMod val="103000"/>
                <a:lumMod val="102000"/>
                <a:tint val="94000"/>
              </a:schemeClr>
            </a:gs>
            <a:gs pos="50000">
              <a:schemeClr val="accent5">
                <a:hueOff val="-750949"/>
                <a:satOff val="-1935"/>
                <a:lumOff val="-1307"/>
                <a:alphaOff val="0"/>
                <a:satMod val="110000"/>
                <a:lumMod val="100000"/>
                <a:shade val="100000"/>
              </a:schemeClr>
            </a:gs>
            <a:gs pos="100000">
              <a:schemeClr val="accent5">
                <a:hueOff val="-750949"/>
                <a:satOff val="-1935"/>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Personas</a:t>
          </a:r>
        </a:p>
      </dsp:txBody>
      <dsp:txXfrm>
        <a:off x="23417" y="629976"/>
        <a:ext cx="6619999" cy="432866"/>
      </dsp:txXfrm>
    </dsp:sp>
    <dsp:sp modelId="{48A6E75D-8237-4468-8157-B8FB786199F5}">
      <dsp:nvSpPr>
        <dsp:cNvPr id="0" name=""/>
        <dsp:cNvSpPr/>
      </dsp:nvSpPr>
      <dsp:spPr>
        <a:xfrm>
          <a:off x="0" y="1143859"/>
          <a:ext cx="6666833" cy="479700"/>
        </a:xfrm>
        <a:prstGeom prst="roundRect">
          <a:avLst/>
        </a:prstGeom>
        <a:gradFill rotWithShape="0">
          <a:gsLst>
            <a:gs pos="0">
              <a:schemeClr val="accent5">
                <a:hueOff val="-1501898"/>
                <a:satOff val="-3871"/>
                <a:lumOff val="-2614"/>
                <a:alphaOff val="0"/>
                <a:satMod val="103000"/>
                <a:lumMod val="102000"/>
                <a:tint val="94000"/>
              </a:schemeClr>
            </a:gs>
            <a:gs pos="50000">
              <a:schemeClr val="accent5">
                <a:hueOff val="-1501898"/>
                <a:satOff val="-3871"/>
                <a:lumOff val="-2614"/>
                <a:alphaOff val="0"/>
                <a:satMod val="110000"/>
                <a:lumMod val="100000"/>
                <a:shade val="100000"/>
              </a:schemeClr>
            </a:gs>
            <a:gs pos="100000">
              <a:schemeClr val="accent5">
                <a:hueOff val="-1501898"/>
                <a:satOff val="-3871"/>
                <a:lumOff val="-26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Prototype</a:t>
          </a:r>
        </a:p>
      </dsp:txBody>
      <dsp:txXfrm>
        <a:off x="23417" y="1167276"/>
        <a:ext cx="6619999" cy="432866"/>
      </dsp:txXfrm>
    </dsp:sp>
    <dsp:sp modelId="{F3D1C9FC-4D82-4565-B2B4-D03B0B4EEBC3}">
      <dsp:nvSpPr>
        <dsp:cNvPr id="0" name=""/>
        <dsp:cNvSpPr/>
      </dsp:nvSpPr>
      <dsp:spPr>
        <a:xfrm>
          <a:off x="0" y="1681159"/>
          <a:ext cx="6666833" cy="47970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Iterative Designs</a:t>
          </a:r>
        </a:p>
      </dsp:txBody>
      <dsp:txXfrm>
        <a:off x="23417" y="1704576"/>
        <a:ext cx="6619999" cy="432866"/>
      </dsp:txXfrm>
    </dsp:sp>
    <dsp:sp modelId="{7D26DD30-8026-4593-9129-B031BBE9EC8A}">
      <dsp:nvSpPr>
        <dsp:cNvPr id="0" name=""/>
        <dsp:cNvSpPr/>
      </dsp:nvSpPr>
      <dsp:spPr>
        <a:xfrm>
          <a:off x="0" y="2218460"/>
          <a:ext cx="6666833" cy="479700"/>
        </a:xfrm>
        <a:prstGeom prst="roundRect">
          <a:avLst/>
        </a:prstGeom>
        <a:gradFill rotWithShape="0">
          <a:gsLst>
            <a:gs pos="0">
              <a:schemeClr val="accent5">
                <a:hueOff val="-3003797"/>
                <a:satOff val="-7742"/>
                <a:lumOff val="-5229"/>
                <a:alphaOff val="0"/>
                <a:satMod val="103000"/>
                <a:lumMod val="102000"/>
                <a:tint val="94000"/>
              </a:schemeClr>
            </a:gs>
            <a:gs pos="50000">
              <a:schemeClr val="accent5">
                <a:hueOff val="-3003797"/>
                <a:satOff val="-7742"/>
                <a:lumOff val="-5229"/>
                <a:alphaOff val="0"/>
                <a:satMod val="110000"/>
                <a:lumMod val="100000"/>
                <a:shade val="100000"/>
              </a:schemeClr>
            </a:gs>
            <a:gs pos="100000">
              <a:schemeClr val="accent5">
                <a:hueOff val="-3003797"/>
                <a:satOff val="-7742"/>
                <a:lumOff val="-52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User Testing</a:t>
          </a:r>
        </a:p>
      </dsp:txBody>
      <dsp:txXfrm>
        <a:off x="23417" y="2241877"/>
        <a:ext cx="6619999" cy="432866"/>
      </dsp:txXfrm>
    </dsp:sp>
    <dsp:sp modelId="{C28A02A0-7BB0-4CAE-8CF4-09616D20D34F}">
      <dsp:nvSpPr>
        <dsp:cNvPr id="0" name=""/>
        <dsp:cNvSpPr/>
      </dsp:nvSpPr>
      <dsp:spPr>
        <a:xfrm>
          <a:off x="0" y="2755759"/>
          <a:ext cx="6666833" cy="479700"/>
        </a:xfrm>
        <a:prstGeom prst="roundRect">
          <a:avLst/>
        </a:prstGeom>
        <a:gradFill rotWithShape="0">
          <a:gsLst>
            <a:gs pos="0">
              <a:schemeClr val="accent5">
                <a:hueOff val="-3754746"/>
                <a:satOff val="-9677"/>
                <a:lumOff val="-6536"/>
                <a:alphaOff val="0"/>
                <a:satMod val="103000"/>
                <a:lumMod val="102000"/>
                <a:tint val="94000"/>
              </a:schemeClr>
            </a:gs>
            <a:gs pos="50000">
              <a:schemeClr val="accent5">
                <a:hueOff val="-3754746"/>
                <a:satOff val="-9677"/>
                <a:lumOff val="-6536"/>
                <a:alphaOff val="0"/>
                <a:satMod val="110000"/>
                <a:lumMod val="100000"/>
                <a:shade val="100000"/>
              </a:schemeClr>
            </a:gs>
            <a:gs pos="100000">
              <a:schemeClr val="accent5">
                <a:hueOff val="-3754746"/>
                <a:satOff val="-9677"/>
                <a:lumOff val="-653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Accessibility</a:t>
          </a:r>
        </a:p>
      </dsp:txBody>
      <dsp:txXfrm>
        <a:off x="23417" y="2779176"/>
        <a:ext cx="6619999" cy="432866"/>
      </dsp:txXfrm>
    </dsp:sp>
    <dsp:sp modelId="{0D518BA1-2EF1-4271-9B40-EB1B6B76AF75}">
      <dsp:nvSpPr>
        <dsp:cNvPr id="0" name=""/>
        <dsp:cNvSpPr/>
      </dsp:nvSpPr>
      <dsp:spPr>
        <a:xfrm>
          <a:off x="0" y="3293059"/>
          <a:ext cx="6666833" cy="47970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Feedback Integration</a:t>
          </a:r>
        </a:p>
      </dsp:txBody>
      <dsp:txXfrm>
        <a:off x="23417" y="3316476"/>
        <a:ext cx="6619999" cy="432866"/>
      </dsp:txXfrm>
    </dsp:sp>
    <dsp:sp modelId="{7490386D-57A4-4707-B3CE-C24BB256EE73}">
      <dsp:nvSpPr>
        <dsp:cNvPr id="0" name=""/>
        <dsp:cNvSpPr/>
      </dsp:nvSpPr>
      <dsp:spPr>
        <a:xfrm>
          <a:off x="0" y="3830359"/>
          <a:ext cx="6666833" cy="479700"/>
        </a:xfrm>
        <a:prstGeom prst="roundRect">
          <a:avLst/>
        </a:prstGeom>
        <a:gradFill rotWithShape="0">
          <a:gsLst>
            <a:gs pos="0">
              <a:schemeClr val="accent5">
                <a:hueOff val="-5256644"/>
                <a:satOff val="-13548"/>
                <a:lumOff val="-9151"/>
                <a:alphaOff val="0"/>
                <a:satMod val="103000"/>
                <a:lumMod val="102000"/>
                <a:tint val="94000"/>
              </a:schemeClr>
            </a:gs>
            <a:gs pos="50000">
              <a:schemeClr val="accent5">
                <a:hueOff val="-5256644"/>
                <a:satOff val="-13548"/>
                <a:lumOff val="-9151"/>
                <a:alphaOff val="0"/>
                <a:satMod val="110000"/>
                <a:lumMod val="100000"/>
                <a:shade val="100000"/>
              </a:schemeClr>
            </a:gs>
            <a:gs pos="100000">
              <a:schemeClr val="accent5">
                <a:hueOff val="-5256644"/>
                <a:satOff val="-13548"/>
                <a:lumOff val="-915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Journey Mapping</a:t>
          </a:r>
        </a:p>
      </dsp:txBody>
      <dsp:txXfrm>
        <a:off x="23417" y="3853776"/>
        <a:ext cx="6619999" cy="432866"/>
      </dsp:txXfrm>
    </dsp:sp>
    <dsp:sp modelId="{B2DE857A-15A0-43F5-B806-79DE3489585F}">
      <dsp:nvSpPr>
        <dsp:cNvPr id="0" name=""/>
        <dsp:cNvSpPr/>
      </dsp:nvSpPr>
      <dsp:spPr>
        <a:xfrm>
          <a:off x="0" y="4367659"/>
          <a:ext cx="6666833" cy="479700"/>
        </a:xfrm>
        <a:prstGeom prst="roundRect">
          <a:avLst/>
        </a:prstGeom>
        <a:gradFill rotWithShape="0">
          <a:gsLst>
            <a:gs pos="0">
              <a:schemeClr val="accent5">
                <a:hueOff val="-6007594"/>
                <a:satOff val="-15484"/>
                <a:lumOff val="-10458"/>
                <a:alphaOff val="0"/>
                <a:satMod val="103000"/>
                <a:lumMod val="102000"/>
                <a:tint val="94000"/>
              </a:schemeClr>
            </a:gs>
            <a:gs pos="50000">
              <a:schemeClr val="accent5">
                <a:hueOff val="-6007594"/>
                <a:satOff val="-15484"/>
                <a:lumOff val="-10458"/>
                <a:alphaOff val="0"/>
                <a:satMod val="110000"/>
                <a:lumMod val="100000"/>
                <a:shade val="100000"/>
              </a:schemeClr>
            </a:gs>
            <a:gs pos="100000">
              <a:schemeClr val="accent5">
                <a:hueOff val="-6007594"/>
                <a:satOff val="-15484"/>
                <a:lumOff val="-1045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User Interface Design</a:t>
          </a:r>
        </a:p>
      </dsp:txBody>
      <dsp:txXfrm>
        <a:off x="23417" y="4391076"/>
        <a:ext cx="6619999" cy="432866"/>
      </dsp:txXfrm>
    </dsp:sp>
    <dsp:sp modelId="{8A885D27-8AC4-4484-BE6D-6879C8AB5AF2}">
      <dsp:nvSpPr>
        <dsp:cNvPr id="0" name=""/>
        <dsp:cNvSpPr/>
      </dsp:nvSpPr>
      <dsp:spPr>
        <a:xfrm>
          <a:off x="0" y="4904959"/>
          <a:ext cx="6666833" cy="4797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Continuous Learning </a:t>
          </a:r>
        </a:p>
      </dsp:txBody>
      <dsp:txXfrm>
        <a:off x="23417" y="4928376"/>
        <a:ext cx="6619999" cy="432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D2066-C20B-45B0-A9AB-2039F8662374}">
      <dsp:nvSpPr>
        <dsp:cNvPr id="0" name=""/>
        <dsp:cNvSpPr/>
      </dsp:nvSpPr>
      <dsp:spPr>
        <a:xfrm>
          <a:off x="2561166" y="1206500"/>
          <a:ext cx="3005666" cy="300566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lang="en-US" sz="4500" kern="1200" dirty="0"/>
            <a:t>Valuable</a:t>
          </a:r>
        </a:p>
      </dsp:txBody>
      <dsp:txXfrm>
        <a:off x="3001336" y="1646670"/>
        <a:ext cx="2125326" cy="2125326"/>
      </dsp:txXfrm>
    </dsp:sp>
    <dsp:sp modelId="{E152CEC6-5459-4FA5-99CA-77C84D046690}">
      <dsp:nvSpPr>
        <dsp:cNvPr id="0" name=""/>
        <dsp:cNvSpPr/>
      </dsp:nvSpPr>
      <dsp:spPr>
        <a:xfrm>
          <a:off x="3312583" y="536"/>
          <a:ext cx="1502833" cy="15028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Useful</a:t>
          </a:r>
        </a:p>
      </dsp:txBody>
      <dsp:txXfrm>
        <a:off x="3532668" y="220621"/>
        <a:ext cx="1062663" cy="1062663"/>
      </dsp:txXfrm>
    </dsp:sp>
    <dsp:sp modelId="{1D995D50-8F7C-4499-B66B-9F083AC68A29}">
      <dsp:nvSpPr>
        <dsp:cNvPr id="0" name=""/>
        <dsp:cNvSpPr/>
      </dsp:nvSpPr>
      <dsp:spPr>
        <a:xfrm>
          <a:off x="5007724" y="979226"/>
          <a:ext cx="1502833" cy="15028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Desirable</a:t>
          </a:r>
        </a:p>
      </dsp:txBody>
      <dsp:txXfrm>
        <a:off x="5227809" y="1199311"/>
        <a:ext cx="1062663" cy="1062663"/>
      </dsp:txXfrm>
    </dsp:sp>
    <dsp:sp modelId="{03996049-84E1-4F35-A43D-368A3E31ACDF}">
      <dsp:nvSpPr>
        <dsp:cNvPr id="0" name=""/>
        <dsp:cNvSpPr/>
      </dsp:nvSpPr>
      <dsp:spPr>
        <a:xfrm>
          <a:off x="5297465" y="2614307"/>
          <a:ext cx="1502833" cy="15028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Accessible</a:t>
          </a:r>
        </a:p>
      </dsp:txBody>
      <dsp:txXfrm>
        <a:off x="5517550" y="2834392"/>
        <a:ext cx="1062663" cy="1062663"/>
      </dsp:txXfrm>
    </dsp:sp>
    <dsp:sp modelId="{2E6418A9-3F9A-4DD2-965B-0ADBEEE5C9E8}">
      <dsp:nvSpPr>
        <dsp:cNvPr id="0" name=""/>
        <dsp:cNvSpPr/>
      </dsp:nvSpPr>
      <dsp:spPr>
        <a:xfrm>
          <a:off x="3389535" y="3884086"/>
          <a:ext cx="1502833" cy="15028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Credible</a:t>
          </a:r>
        </a:p>
      </dsp:txBody>
      <dsp:txXfrm>
        <a:off x="3609620" y="4104171"/>
        <a:ext cx="1062663" cy="1062663"/>
      </dsp:txXfrm>
    </dsp:sp>
    <dsp:sp modelId="{948AF387-4325-4E2D-96C8-2A26803C1006}">
      <dsp:nvSpPr>
        <dsp:cNvPr id="0" name=""/>
        <dsp:cNvSpPr/>
      </dsp:nvSpPr>
      <dsp:spPr>
        <a:xfrm>
          <a:off x="1583992" y="2858538"/>
          <a:ext cx="1502833" cy="15028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Findable</a:t>
          </a:r>
        </a:p>
      </dsp:txBody>
      <dsp:txXfrm>
        <a:off x="1804077" y="3078623"/>
        <a:ext cx="1062663" cy="1062663"/>
      </dsp:txXfrm>
    </dsp:sp>
    <dsp:sp modelId="{F29766AE-DB22-4BEB-88BE-4493E95685FA}">
      <dsp:nvSpPr>
        <dsp:cNvPr id="0" name=""/>
        <dsp:cNvSpPr/>
      </dsp:nvSpPr>
      <dsp:spPr>
        <a:xfrm>
          <a:off x="1617442" y="979226"/>
          <a:ext cx="1502833" cy="150283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Usable</a:t>
          </a:r>
        </a:p>
      </dsp:txBody>
      <dsp:txXfrm>
        <a:off x="1837527" y="1199311"/>
        <a:ext cx="1062663" cy="10626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09728-4652-44F8-B5FF-5D17EA82B747}">
      <dsp:nvSpPr>
        <dsp:cNvPr id="0" name=""/>
        <dsp:cNvSpPr/>
      </dsp:nvSpPr>
      <dsp:spPr>
        <a:xfrm>
          <a:off x="0" y="50989"/>
          <a:ext cx="6666833" cy="10553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Microsoft List</a:t>
          </a:r>
        </a:p>
      </dsp:txBody>
      <dsp:txXfrm>
        <a:off x="51517" y="102506"/>
        <a:ext cx="6563799" cy="952306"/>
      </dsp:txXfrm>
    </dsp:sp>
    <dsp:sp modelId="{293C913A-A94C-4C08-844F-3E108D08A534}">
      <dsp:nvSpPr>
        <dsp:cNvPr id="0" name=""/>
        <dsp:cNvSpPr/>
      </dsp:nvSpPr>
      <dsp:spPr>
        <a:xfrm>
          <a:off x="0" y="1106329"/>
          <a:ext cx="6666833"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55880" rIns="312928" bIns="55880" numCol="1" spcCol="1270" anchor="t" anchorCtr="0">
          <a:noAutofit/>
        </a:bodyPr>
        <a:lstStyle/>
        <a:p>
          <a:pPr marL="285750" lvl="1" indent="-285750" algn="l" defTabSz="1511300">
            <a:lnSpc>
              <a:spcPct val="90000"/>
            </a:lnSpc>
            <a:spcBef>
              <a:spcPct val="0"/>
            </a:spcBef>
            <a:spcAft>
              <a:spcPct val="20000"/>
            </a:spcAft>
            <a:buChar char="•"/>
          </a:pPr>
          <a:endParaRPr lang="en-US" sz="3400" kern="1200" dirty="0"/>
        </a:p>
      </dsp:txBody>
      <dsp:txXfrm>
        <a:off x="0" y="1106329"/>
        <a:ext cx="6666833" cy="728640"/>
      </dsp:txXfrm>
    </dsp:sp>
    <dsp:sp modelId="{8A3EC2BD-3407-4AD8-8F31-AE84F1925314}">
      <dsp:nvSpPr>
        <dsp:cNvPr id="0" name=""/>
        <dsp:cNvSpPr/>
      </dsp:nvSpPr>
      <dsp:spPr>
        <a:xfrm>
          <a:off x="0" y="1834969"/>
          <a:ext cx="6666833" cy="10553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Power App</a:t>
          </a:r>
        </a:p>
      </dsp:txBody>
      <dsp:txXfrm>
        <a:off x="51517" y="1886486"/>
        <a:ext cx="6563799" cy="952306"/>
      </dsp:txXfrm>
    </dsp:sp>
    <dsp:sp modelId="{7016B812-F32B-4413-8AB9-84BC5061E862}">
      <dsp:nvSpPr>
        <dsp:cNvPr id="0" name=""/>
        <dsp:cNvSpPr/>
      </dsp:nvSpPr>
      <dsp:spPr>
        <a:xfrm>
          <a:off x="0" y="2890310"/>
          <a:ext cx="6666833"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55880" rIns="312928" bIns="55880" numCol="1" spcCol="1270" anchor="t" anchorCtr="0">
          <a:noAutofit/>
        </a:bodyPr>
        <a:lstStyle/>
        <a:p>
          <a:pPr marL="285750" lvl="1" indent="-285750" algn="l" defTabSz="1511300">
            <a:lnSpc>
              <a:spcPct val="90000"/>
            </a:lnSpc>
            <a:spcBef>
              <a:spcPct val="0"/>
            </a:spcBef>
            <a:spcAft>
              <a:spcPct val="20000"/>
            </a:spcAft>
            <a:buChar char="•"/>
          </a:pPr>
          <a:endParaRPr lang="en-US" sz="3400" kern="1200" dirty="0"/>
        </a:p>
      </dsp:txBody>
      <dsp:txXfrm>
        <a:off x="0" y="2890310"/>
        <a:ext cx="6666833" cy="728640"/>
      </dsp:txXfrm>
    </dsp:sp>
    <dsp:sp modelId="{2A67E684-CECB-4E8D-826F-05312C53E5DE}">
      <dsp:nvSpPr>
        <dsp:cNvPr id="0" name=""/>
        <dsp:cNvSpPr/>
      </dsp:nvSpPr>
      <dsp:spPr>
        <a:xfrm>
          <a:off x="0" y="3618950"/>
          <a:ext cx="6666833" cy="10553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Environments</a:t>
          </a:r>
        </a:p>
      </dsp:txBody>
      <dsp:txXfrm>
        <a:off x="51517" y="3670467"/>
        <a:ext cx="6563799" cy="952306"/>
      </dsp:txXfrm>
    </dsp:sp>
    <dsp:sp modelId="{4127E47E-8E97-434C-BF2C-CA3A710A6C91}">
      <dsp:nvSpPr>
        <dsp:cNvPr id="0" name=""/>
        <dsp:cNvSpPr/>
      </dsp:nvSpPr>
      <dsp:spPr>
        <a:xfrm>
          <a:off x="0" y="4674290"/>
          <a:ext cx="6666833"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55880" rIns="312928" bIns="55880" numCol="1" spcCol="1270" anchor="t" anchorCtr="0">
          <a:noAutofit/>
        </a:bodyPr>
        <a:lstStyle/>
        <a:p>
          <a:pPr marL="285750" lvl="1" indent="-285750" algn="l" defTabSz="1511300">
            <a:lnSpc>
              <a:spcPct val="90000"/>
            </a:lnSpc>
            <a:spcBef>
              <a:spcPct val="0"/>
            </a:spcBef>
            <a:spcAft>
              <a:spcPct val="20000"/>
            </a:spcAft>
            <a:buChar char="•"/>
          </a:pPr>
          <a:endParaRPr lang="en-US" sz="3400" kern="1200" dirty="0"/>
        </a:p>
      </dsp:txBody>
      <dsp:txXfrm>
        <a:off x="0" y="4674290"/>
        <a:ext cx="6666833" cy="728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BAD84-E67B-42E6-86F3-F2DC266C333F}">
      <dsp:nvSpPr>
        <dsp:cNvPr id="0" name=""/>
        <dsp:cNvSpPr/>
      </dsp:nvSpPr>
      <dsp:spPr>
        <a:xfrm>
          <a:off x="0" y="529159"/>
          <a:ext cx="6666833" cy="75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5686243-7B6E-45CC-AD24-A98BB8778FF5}">
      <dsp:nvSpPr>
        <dsp:cNvPr id="0" name=""/>
        <dsp:cNvSpPr/>
      </dsp:nvSpPr>
      <dsp:spPr>
        <a:xfrm>
          <a:off x="333341" y="86359"/>
          <a:ext cx="4666783" cy="8856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dirty="0"/>
            <a:t> SharePoint Support</a:t>
          </a:r>
        </a:p>
      </dsp:txBody>
      <dsp:txXfrm>
        <a:off x="376572" y="129590"/>
        <a:ext cx="4580321" cy="799138"/>
      </dsp:txXfrm>
    </dsp:sp>
    <dsp:sp modelId="{4FBD3EDB-0165-4F2C-9077-9115BAC8BC46}">
      <dsp:nvSpPr>
        <dsp:cNvPr id="0" name=""/>
        <dsp:cNvSpPr/>
      </dsp:nvSpPr>
      <dsp:spPr>
        <a:xfrm>
          <a:off x="0" y="1889959"/>
          <a:ext cx="6666833" cy="756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71608BD-606B-40B7-BA4C-5AA50DBDD0B6}">
      <dsp:nvSpPr>
        <dsp:cNvPr id="0" name=""/>
        <dsp:cNvSpPr/>
      </dsp:nvSpPr>
      <dsp:spPr>
        <a:xfrm>
          <a:off x="333341" y="1447159"/>
          <a:ext cx="4666783" cy="8856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Power Automate</a:t>
          </a:r>
        </a:p>
      </dsp:txBody>
      <dsp:txXfrm>
        <a:off x="376572" y="1490390"/>
        <a:ext cx="4580321" cy="799138"/>
      </dsp:txXfrm>
    </dsp:sp>
    <dsp:sp modelId="{97BFAEC1-8563-4E77-8693-7B5E3E7C4913}">
      <dsp:nvSpPr>
        <dsp:cNvPr id="0" name=""/>
        <dsp:cNvSpPr/>
      </dsp:nvSpPr>
      <dsp:spPr>
        <a:xfrm>
          <a:off x="0" y="3250759"/>
          <a:ext cx="6666833" cy="7560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250888D-D62C-43CB-BF83-0717A407E494}">
      <dsp:nvSpPr>
        <dsp:cNvPr id="0" name=""/>
        <dsp:cNvSpPr/>
      </dsp:nvSpPr>
      <dsp:spPr>
        <a:xfrm>
          <a:off x="333341" y="2807959"/>
          <a:ext cx="4666783" cy="8856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Chatbot</a:t>
          </a:r>
        </a:p>
      </dsp:txBody>
      <dsp:txXfrm>
        <a:off x="376572" y="2851190"/>
        <a:ext cx="4580321" cy="799138"/>
      </dsp:txXfrm>
    </dsp:sp>
    <dsp:sp modelId="{252AA6DA-51AF-4A60-9C34-7289B280C07E}">
      <dsp:nvSpPr>
        <dsp:cNvPr id="0" name=""/>
        <dsp:cNvSpPr/>
      </dsp:nvSpPr>
      <dsp:spPr>
        <a:xfrm>
          <a:off x="0" y="4611560"/>
          <a:ext cx="6666833" cy="7560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B70CE0-A047-48AB-9741-12570995ECBD}">
      <dsp:nvSpPr>
        <dsp:cNvPr id="0" name=""/>
        <dsp:cNvSpPr/>
      </dsp:nvSpPr>
      <dsp:spPr>
        <a:xfrm>
          <a:off x="333341" y="4168760"/>
          <a:ext cx="4666783" cy="8856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DataVerse</a:t>
          </a:r>
        </a:p>
      </dsp:txBody>
      <dsp:txXfrm>
        <a:off x="376572" y="4211991"/>
        <a:ext cx="4580321" cy="7991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79F1B-35AA-467C-AF01-9B8B265550CF}">
      <dsp:nvSpPr>
        <dsp:cNvPr id="0" name=""/>
        <dsp:cNvSpPr/>
      </dsp:nvSpPr>
      <dsp:spPr>
        <a:xfrm>
          <a:off x="1333" y="630795"/>
          <a:ext cx="4855627" cy="24278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US" sz="6500" b="0" kern="1200" dirty="0"/>
            <a:t>Iterative Design </a:t>
          </a:r>
          <a:endParaRPr lang="en-US" sz="6500" kern="1200" dirty="0"/>
        </a:p>
      </dsp:txBody>
      <dsp:txXfrm>
        <a:off x="72441" y="701903"/>
        <a:ext cx="4713411" cy="2285597"/>
      </dsp:txXfrm>
    </dsp:sp>
    <dsp:sp modelId="{A4C2EFDA-5AA3-4C76-99BC-D4CA98191BE8}">
      <dsp:nvSpPr>
        <dsp:cNvPr id="0" name=""/>
        <dsp:cNvSpPr/>
      </dsp:nvSpPr>
      <dsp:spPr>
        <a:xfrm>
          <a:off x="6070867" y="630795"/>
          <a:ext cx="4855627" cy="2427813"/>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US" sz="6500" kern="1200" dirty="0"/>
            <a:t>Bibliometrics </a:t>
          </a:r>
        </a:p>
      </dsp:txBody>
      <dsp:txXfrm>
        <a:off x="6141975" y="701903"/>
        <a:ext cx="4713411" cy="22855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266E9-2033-4AB4-A7AA-C1D8977D63CB}">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34925" cap="flat" cmpd="sng" algn="ctr">
          <a:solidFill>
            <a:srgbClr val="FFFFFF"/>
          </a:solidFill>
          <a:prstDash val="solid"/>
          <a:miter lim="800000"/>
        </a:ln>
        <a:effectLst>
          <a:outerShdw blurRad="317500" dir="2700000" algn="ctr" rotWithShape="0">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sp:spPr>
      <dsp:style>
        <a:lnRef idx="2">
          <a:scrgbClr r="0" g="0" b="0"/>
        </a:lnRef>
        <a:fillRef idx="1">
          <a:scrgbClr r="0" g="0" b="0"/>
        </a:fillRef>
        <a:effectRef idx="0">
          <a:scrgbClr r="0" g="0" b="0"/>
        </a:effectRef>
        <a:fontRef idx="minor">
          <a:schemeClr val="lt1"/>
        </a:fontRef>
      </dsp:style>
    </dsp:sp>
    <dsp:sp modelId="{696E0259-4195-4D18-A9FF-7B55D8B36C0C}">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Scoping of Project Resources</a:t>
          </a:r>
        </a:p>
      </dsp:txBody>
      <dsp:txXfrm>
        <a:off x="398656" y="1088253"/>
        <a:ext cx="2959127" cy="1837317"/>
      </dsp:txXfrm>
    </dsp:sp>
    <dsp:sp modelId="{8F2B17CC-3048-47D5-AA66-A3EAF435324E}">
      <dsp:nvSpPr>
        <dsp:cNvPr id="0" name=""/>
        <dsp:cNvSpPr/>
      </dsp:nvSpPr>
      <dsp:spPr>
        <a:xfrm>
          <a:off x="3756441" y="706671"/>
          <a:ext cx="3073451" cy="1951641"/>
        </a:xfrm>
        <a:prstGeom prst="roundRect">
          <a:avLst>
            <a:gd name="adj" fmla="val 10000"/>
          </a:avLst>
        </a:prstGeom>
        <a:solidFill>
          <a:schemeClr val="accent4"/>
        </a:solidFill>
        <a:ln w="34925" cap="flat" cmpd="sng" algn="ctr">
          <a:solidFill>
            <a:srgbClr val="FFFFFF"/>
          </a:solidFill>
          <a:prstDash val="solid"/>
          <a:miter lim="800000"/>
        </a:ln>
        <a:effectLst>
          <a:outerShdw blurRad="317500" dir="2700000" algn="ctr" rotWithShape="0">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sp:spPr>
      <dsp:style>
        <a:lnRef idx="3">
          <a:schemeClr val="lt1"/>
        </a:lnRef>
        <a:fillRef idx="1">
          <a:schemeClr val="accent4"/>
        </a:fillRef>
        <a:effectRef idx="1">
          <a:schemeClr val="accent4"/>
        </a:effectRef>
        <a:fontRef idx="minor">
          <a:schemeClr val="lt1"/>
        </a:fontRef>
      </dsp:style>
    </dsp:sp>
    <dsp:sp modelId="{6BC1A4EE-368A-4CFB-884A-AF783A5B4E44}">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Accessibility to certain tools</a:t>
          </a:r>
        </a:p>
      </dsp:txBody>
      <dsp:txXfrm>
        <a:off x="4155097" y="1088253"/>
        <a:ext cx="2959127" cy="1837317"/>
      </dsp:txXfrm>
    </dsp:sp>
    <dsp:sp modelId="{28A20D63-03AA-4D8E-87DA-AB8CBEDD1D75}">
      <dsp:nvSpPr>
        <dsp:cNvPr id="0" name=""/>
        <dsp:cNvSpPr/>
      </dsp:nvSpPr>
      <dsp:spPr>
        <a:xfrm>
          <a:off x="7512882" y="706671"/>
          <a:ext cx="3073451" cy="1951641"/>
        </a:xfrm>
        <a:prstGeom prst="roundRect">
          <a:avLst>
            <a:gd name="adj" fmla="val 10000"/>
          </a:avLst>
        </a:prstGeom>
        <a:solidFill>
          <a:schemeClr val="accent6"/>
        </a:solidFill>
        <a:ln w="34925" cap="flat" cmpd="sng" algn="ctr">
          <a:solidFill>
            <a:srgbClr val="FFFFFF"/>
          </a:solidFill>
          <a:prstDash val="solid"/>
          <a:miter lim="800000"/>
        </a:ln>
        <a:effectLst>
          <a:outerShdw blurRad="317500" dir="2700000" algn="ctr" rotWithShape="0">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sp:spPr>
      <dsp:style>
        <a:lnRef idx="2">
          <a:schemeClr val="accent6">
            <a:shade val="15000"/>
          </a:schemeClr>
        </a:lnRef>
        <a:fillRef idx="1">
          <a:schemeClr val="accent6"/>
        </a:fillRef>
        <a:effectRef idx="0">
          <a:schemeClr val="accent6"/>
        </a:effectRef>
        <a:fontRef idx="minor">
          <a:schemeClr val="lt1"/>
        </a:fontRef>
      </dsp:style>
    </dsp:sp>
    <dsp:sp modelId="{B9A0D81B-1083-4CA2-ADA1-DDE46E9CA4E4}">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Time Allotment </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3E4EC-82D3-48C3-BD5C-B5404FA48BAA}"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103BC0-BC87-4BA2-BA02-0141210EA89C}" type="slidenum">
              <a:rPr lang="en-US" smtClean="0"/>
              <a:t>‹#›</a:t>
            </a:fld>
            <a:endParaRPr lang="en-US"/>
          </a:p>
        </p:txBody>
      </p:sp>
    </p:spTree>
    <p:extLst>
      <p:ext uri="{BB962C8B-B14F-4D97-AF65-F5344CB8AC3E}">
        <p14:creationId xmlns:p14="http://schemas.microsoft.com/office/powerpoint/2010/main" val="10128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usability.gov/what-and-why/user-experience.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Kimberly Jones</a:t>
            </a:r>
          </a:p>
          <a:p>
            <a:r>
              <a:rPr lang="en-US" dirty="0"/>
              <a:t>Title of my presentation is: (Read above) </a:t>
            </a:r>
          </a:p>
        </p:txBody>
      </p:sp>
      <p:sp>
        <p:nvSpPr>
          <p:cNvPr id="4" name="Slide Number Placeholder 3"/>
          <p:cNvSpPr>
            <a:spLocks noGrp="1"/>
          </p:cNvSpPr>
          <p:nvPr>
            <p:ph type="sldNum" sz="quarter" idx="5"/>
          </p:nvPr>
        </p:nvSpPr>
        <p:spPr/>
        <p:txBody>
          <a:bodyPr/>
          <a:lstStyle/>
          <a:p>
            <a:fld id="{18103BC0-BC87-4BA2-BA02-0141210EA89C}" type="slidenum">
              <a:rPr lang="en-US" smtClean="0"/>
              <a:t>1</a:t>
            </a:fld>
            <a:endParaRPr lang="en-US"/>
          </a:p>
        </p:txBody>
      </p:sp>
    </p:spTree>
    <p:extLst>
      <p:ext uri="{BB962C8B-B14F-4D97-AF65-F5344CB8AC3E}">
        <p14:creationId xmlns:p14="http://schemas.microsoft.com/office/powerpoint/2010/main" val="435408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the App </a:t>
            </a:r>
          </a:p>
        </p:txBody>
      </p:sp>
      <p:sp>
        <p:nvSpPr>
          <p:cNvPr id="4" name="Slide Number Placeholder 3"/>
          <p:cNvSpPr>
            <a:spLocks noGrp="1"/>
          </p:cNvSpPr>
          <p:nvPr>
            <p:ph type="sldNum" sz="quarter" idx="5"/>
          </p:nvPr>
        </p:nvSpPr>
        <p:spPr/>
        <p:txBody>
          <a:bodyPr/>
          <a:lstStyle/>
          <a:p>
            <a:fld id="{18103BC0-BC87-4BA2-BA02-0141210EA89C}" type="slidenum">
              <a:rPr lang="en-US" smtClean="0"/>
              <a:t>10</a:t>
            </a:fld>
            <a:endParaRPr lang="en-US"/>
          </a:p>
        </p:txBody>
      </p:sp>
    </p:spTree>
    <p:extLst>
      <p:ext uri="{BB962C8B-B14F-4D97-AF65-F5344CB8AC3E}">
        <p14:creationId xmlns:p14="http://schemas.microsoft.com/office/powerpoint/2010/main" val="1617817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 Guide users are met with their agency branding</a:t>
            </a:r>
          </a:p>
          <a:p>
            <a:r>
              <a:rPr lang="en-US" dirty="0"/>
              <a:t>A nice hello welcoming with name and photo (coded with O365 account log ins)</a:t>
            </a:r>
          </a:p>
          <a:p>
            <a:r>
              <a:rPr lang="en-US" dirty="0"/>
              <a:t>User will begin documentation with selecting the plus sign near photo</a:t>
            </a:r>
          </a:p>
        </p:txBody>
      </p:sp>
      <p:sp>
        <p:nvSpPr>
          <p:cNvPr id="4" name="Slide Number Placeholder 3"/>
          <p:cNvSpPr>
            <a:spLocks noGrp="1"/>
          </p:cNvSpPr>
          <p:nvPr>
            <p:ph type="sldNum" sz="quarter" idx="5"/>
          </p:nvPr>
        </p:nvSpPr>
        <p:spPr/>
        <p:txBody>
          <a:bodyPr/>
          <a:lstStyle/>
          <a:p>
            <a:fld id="{18103BC0-BC87-4BA2-BA02-0141210EA89C}" type="slidenum">
              <a:rPr lang="en-US" smtClean="0"/>
              <a:t>11</a:t>
            </a:fld>
            <a:endParaRPr lang="en-US"/>
          </a:p>
        </p:txBody>
      </p:sp>
    </p:spTree>
    <p:extLst>
      <p:ext uri="{BB962C8B-B14F-4D97-AF65-F5344CB8AC3E}">
        <p14:creationId xmlns:p14="http://schemas.microsoft.com/office/powerpoint/2010/main" val="2878655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 Apps is an interactive documentation tool for real time data entry</a:t>
            </a:r>
          </a:p>
          <a:p>
            <a:r>
              <a:rPr lang="en-US" dirty="0"/>
              <a:t>Starting on the overview screen, users begin documenting data navigating through the form. </a:t>
            </a:r>
          </a:p>
          <a:p>
            <a:r>
              <a:rPr lang="en-US" dirty="0"/>
              <a:t>There was some customized columns that displays the * asterisk symbol , “required” fields. </a:t>
            </a:r>
          </a:p>
          <a:p>
            <a:r>
              <a:rPr lang="en-US" dirty="0"/>
              <a:t>Form will not forward until all required fields are entered and shown by “grey out” next icon</a:t>
            </a:r>
          </a:p>
          <a:p>
            <a:r>
              <a:rPr lang="en-US" dirty="0"/>
              <a:t>I was able to code cascading rows that as users select the plus sign additional rows will be added to form</a:t>
            </a:r>
          </a:p>
          <a:p>
            <a:endParaRPr lang="en-US" dirty="0"/>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12</a:t>
            </a:fld>
            <a:endParaRPr lang="en-US"/>
          </a:p>
        </p:txBody>
      </p:sp>
    </p:spTree>
    <p:extLst>
      <p:ext uri="{BB962C8B-B14F-4D97-AF65-F5344CB8AC3E}">
        <p14:creationId xmlns:p14="http://schemas.microsoft.com/office/powerpoint/2010/main" val="131291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they are filled in with information, the next button will go from grey to blue. </a:t>
            </a:r>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13</a:t>
            </a:fld>
            <a:endParaRPr lang="en-US"/>
          </a:p>
        </p:txBody>
      </p:sp>
    </p:spTree>
    <p:extLst>
      <p:ext uri="{BB962C8B-B14F-4D97-AF65-F5344CB8AC3E}">
        <p14:creationId xmlns:p14="http://schemas.microsoft.com/office/powerpoint/2010/main" val="3470751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all data is collected and submitted, users will be presented with a green ”success” banner and brough back to home screen.. </a:t>
            </a:r>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14</a:t>
            </a:fld>
            <a:endParaRPr lang="en-US"/>
          </a:p>
        </p:txBody>
      </p:sp>
    </p:spTree>
    <p:extLst>
      <p:ext uri="{BB962C8B-B14F-4D97-AF65-F5344CB8AC3E}">
        <p14:creationId xmlns:p14="http://schemas.microsoft.com/office/powerpoint/2010/main" val="654363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all data is collected the end users have a gallery view of documented work.</a:t>
            </a:r>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15</a:t>
            </a:fld>
            <a:endParaRPr lang="en-US"/>
          </a:p>
        </p:txBody>
      </p:sp>
    </p:spTree>
    <p:extLst>
      <p:ext uri="{BB962C8B-B14F-4D97-AF65-F5344CB8AC3E}">
        <p14:creationId xmlns:p14="http://schemas.microsoft.com/office/powerpoint/2010/main" val="3192149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search a topic based on the title description by keying in a few letters.</a:t>
            </a:r>
          </a:p>
          <a:p>
            <a:r>
              <a:rPr lang="en-US" dirty="0"/>
              <a:t>Users can simply click on the arrow to open and read content.</a:t>
            </a:r>
          </a:p>
          <a:p>
            <a:r>
              <a:rPr lang="en-US" dirty="0"/>
              <a:t>For data security the delete function represented by the trash can is fade out in white so users don’t mistakenly delete content </a:t>
            </a:r>
          </a:p>
        </p:txBody>
      </p:sp>
      <p:sp>
        <p:nvSpPr>
          <p:cNvPr id="4" name="Slide Number Placeholder 3"/>
          <p:cNvSpPr>
            <a:spLocks noGrp="1"/>
          </p:cNvSpPr>
          <p:nvPr>
            <p:ph type="sldNum" sz="quarter" idx="5"/>
          </p:nvPr>
        </p:nvSpPr>
        <p:spPr/>
        <p:txBody>
          <a:bodyPr/>
          <a:lstStyle/>
          <a:p>
            <a:fld id="{18103BC0-BC87-4BA2-BA02-0141210EA89C}" type="slidenum">
              <a:rPr lang="en-US" smtClean="0"/>
              <a:t>16</a:t>
            </a:fld>
            <a:endParaRPr lang="en-US"/>
          </a:p>
        </p:txBody>
      </p:sp>
    </p:spTree>
    <p:extLst>
      <p:ext uri="{BB962C8B-B14F-4D97-AF65-F5344CB8AC3E}">
        <p14:creationId xmlns:p14="http://schemas.microsoft.com/office/powerpoint/2010/main" val="1428775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now in the “view only” mode [background is grey] where users can read content.</a:t>
            </a:r>
          </a:p>
          <a:p>
            <a:r>
              <a:rPr lang="en-US" dirty="0"/>
              <a:t>If all is complete the staff can click on home tab to go back to </a:t>
            </a:r>
            <a:r>
              <a:rPr lang="en-US" dirty="0" err="1"/>
              <a:t>homescreen</a:t>
            </a:r>
            <a:r>
              <a:rPr lang="en-US" dirty="0"/>
              <a:t>. </a:t>
            </a:r>
          </a:p>
        </p:txBody>
      </p:sp>
      <p:sp>
        <p:nvSpPr>
          <p:cNvPr id="4" name="Slide Number Placeholder 3"/>
          <p:cNvSpPr>
            <a:spLocks noGrp="1"/>
          </p:cNvSpPr>
          <p:nvPr>
            <p:ph type="sldNum" sz="quarter" idx="5"/>
          </p:nvPr>
        </p:nvSpPr>
        <p:spPr/>
        <p:txBody>
          <a:bodyPr/>
          <a:lstStyle/>
          <a:p>
            <a:fld id="{18103BC0-BC87-4BA2-BA02-0141210EA89C}" type="slidenum">
              <a:rPr lang="en-US" smtClean="0"/>
              <a:t>17</a:t>
            </a:fld>
            <a:endParaRPr lang="en-US"/>
          </a:p>
        </p:txBody>
      </p:sp>
    </p:spTree>
    <p:extLst>
      <p:ext uri="{BB962C8B-B14F-4D97-AF65-F5344CB8AC3E}">
        <p14:creationId xmlns:p14="http://schemas.microsoft.com/office/powerpoint/2010/main" val="497908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also able to create a workflow to view various types of documents into the PDF view  that would later be stored into a designated folder on the SharePoint site. </a:t>
            </a:r>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18</a:t>
            </a:fld>
            <a:endParaRPr lang="en-US"/>
          </a:p>
        </p:txBody>
      </p:sp>
    </p:spTree>
    <p:extLst>
      <p:ext uri="{BB962C8B-B14F-4D97-AF65-F5344CB8AC3E}">
        <p14:creationId xmlns:p14="http://schemas.microsoft.com/office/powerpoint/2010/main" val="4267556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beauty of using the Microsoft platform is the interconnection of the product. As you can see from this slide I was able to embed the Power App into the Power BI dashboard for </a:t>
            </a:r>
            <a:r>
              <a:rPr lang="en-US"/>
              <a:t>easy accessibility</a:t>
            </a:r>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19</a:t>
            </a:fld>
            <a:endParaRPr lang="en-US"/>
          </a:p>
        </p:txBody>
      </p:sp>
    </p:spTree>
    <p:extLst>
      <p:ext uri="{BB962C8B-B14F-4D97-AF65-F5344CB8AC3E}">
        <p14:creationId xmlns:p14="http://schemas.microsoft.com/office/powerpoint/2010/main" val="2709763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thoughts and findings of this presentation is that of the presenter and not that of CDC</a:t>
            </a:r>
          </a:p>
        </p:txBody>
      </p:sp>
      <p:sp>
        <p:nvSpPr>
          <p:cNvPr id="4" name="Slide Number Placeholder 3"/>
          <p:cNvSpPr>
            <a:spLocks noGrp="1"/>
          </p:cNvSpPr>
          <p:nvPr>
            <p:ph type="sldNum" sz="quarter" idx="5"/>
          </p:nvPr>
        </p:nvSpPr>
        <p:spPr/>
        <p:txBody>
          <a:bodyPr/>
          <a:lstStyle/>
          <a:p>
            <a:fld id="{18103BC0-BC87-4BA2-BA02-0141210EA89C}" type="slidenum">
              <a:rPr lang="en-US" smtClean="0"/>
              <a:t>2</a:t>
            </a:fld>
            <a:endParaRPr lang="en-US"/>
          </a:p>
        </p:txBody>
      </p:sp>
    </p:spTree>
    <p:extLst>
      <p:ext uri="{BB962C8B-B14F-4D97-AF65-F5344CB8AC3E}">
        <p14:creationId xmlns:p14="http://schemas.microsoft.com/office/powerpoint/2010/main" val="2753958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transparent depiction of web analytics underscores the platform’s efficacy in providing actionable insights and informing strategic decision making within CGP. In 2023,  the public searches were highest between Diabetes, Physical Activity and Cancer out of 21 topics at a rate of 5 million seconds per hit in a day (3 days behind)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20</a:t>
            </a:fld>
            <a:endParaRPr lang="en-US"/>
          </a:p>
        </p:txBody>
      </p:sp>
    </p:spTree>
    <p:extLst>
      <p:ext uri="{BB962C8B-B14F-4D97-AF65-F5344CB8AC3E}">
        <p14:creationId xmlns:p14="http://schemas.microsoft.com/office/powerpoint/2010/main" val="4168709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2023, we can also see the percentage of people that landed on the Community Guide Program web page (bounce totals)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Again, physical activity with the highest percentage in the summer months and again in the fall (back to school and holiday time)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21</a:t>
            </a:fld>
            <a:endParaRPr lang="en-US"/>
          </a:p>
        </p:txBody>
      </p:sp>
    </p:spTree>
    <p:extLst>
      <p:ext uri="{BB962C8B-B14F-4D97-AF65-F5344CB8AC3E}">
        <p14:creationId xmlns:p14="http://schemas.microsoft.com/office/powerpoint/2010/main" val="2529253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Training was fundamental for the success of the implementation of the project, I was able to create various tip sheets for the developers, data stewards, and the end users that will be using the Power App application. </a:t>
            </a:r>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22</a:t>
            </a:fld>
            <a:endParaRPr lang="en-US"/>
          </a:p>
        </p:txBody>
      </p:sp>
    </p:spTree>
    <p:extLst>
      <p:ext uri="{BB962C8B-B14F-4D97-AF65-F5344CB8AC3E}">
        <p14:creationId xmlns:p14="http://schemas.microsoft.com/office/powerpoint/2010/main" val="4107597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Best Practices were evaluated early in the project since there was a prototype that was offered as an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Team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 Personal MS lists should be exported into Excel/CSV and uploaded to a collaborative SharePoint site or the ability to edit will be impossible.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 You can create Power App from a list but later down the line the ability to share or edit, there will be some issues with migration of the data. </a:t>
            </a:r>
          </a:p>
          <a:p>
            <a:pPr lvl="0"/>
            <a:r>
              <a:rPr lang="en-US" sz="1000" b="0" dirty="0"/>
              <a:t>Publishing environments matter!!</a:t>
            </a:r>
          </a:p>
          <a:p>
            <a:pPr lvl="0"/>
            <a:r>
              <a:rPr lang="en-US" sz="1000" b="0" dirty="0"/>
              <a:t>Default = End users will see changes</a:t>
            </a:r>
          </a:p>
          <a:p>
            <a:pPr lvl="1"/>
            <a:r>
              <a:rPr lang="en-US" sz="1000" b="0" dirty="0"/>
              <a:t>SharePoint Permissions for designing, managing or edits rights. </a:t>
            </a:r>
          </a:p>
          <a:p>
            <a:pPr lvl="0"/>
            <a:r>
              <a:rPr lang="en-US" sz="1000" b="0" dirty="0"/>
              <a:t>DEV/PRD = Only the developers will see changes and controls what will be uploaded into the cloud. ***Do Not select Publish*** if you don’t want end users to view</a:t>
            </a:r>
          </a:p>
          <a:p>
            <a:pPr lvl="0"/>
            <a:r>
              <a:rPr lang="en-US" sz="1000" b="0" dirty="0"/>
              <a:t>Version Control</a:t>
            </a:r>
          </a:p>
          <a:p>
            <a:pPr lvl="1"/>
            <a:r>
              <a:rPr lang="en-US" sz="1000" b="0" dirty="0"/>
              <a:t>Users have 6 months to reactivate a deleted item. It is recommended to store data in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23</a:t>
            </a:fld>
            <a:endParaRPr lang="en-US"/>
          </a:p>
        </p:txBody>
      </p:sp>
    </p:spTree>
    <p:extLst>
      <p:ext uri="{BB962C8B-B14F-4D97-AF65-F5344CB8AC3E}">
        <p14:creationId xmlns:p14="http://schemas.microsoft.com/office/powerpoint/2010/main" val="2826396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SharePoint support to assist with any complex coding needs </a:t>
            </a:r>
          </a:p>
          <a:p>
            <a:r>
              <a:rPr lang="en-US" dirty="0"/>
              <a:t>2. Microsoft suite has Power Automate that can be incorporated into Power App for automation of various workflows </a:t>
            </a:r>
          </a:p>
          <a:p>
            <a:r>
              <a:rPr lang="en-US" dirty="0"/>
              <a:t>2. Chatbot feature is coming and will be a great access to help communities to use AI to locate information within Power App </a:t>
            </a:r>
          </a:p>
          <a:p>
            <a:r>
              <a:rPr lang="en-US" dirty="0"/>
              <a:t>3. Scaling up to </a:t>
            </a:r>
            <a:r>
              <a:rPr lang="en-US" dirty="0" err="1"/>
              <a:t>dataverse</a:t>
            </a:r>
            <a:r>
              <a:rPr lang="en-US" dirty="0"/>
              <a:t> in the future to allow for more data storage and increased data security</a:t>
            </a:r>
          </a:p>
          <a:p>
            <a:endParaRPr lang="en-US" dirty="0"/>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24</a:t>
            </a:fld>
            <a:endParaRPr lang="en-US"/>
          </a:p>
        </p:txBody>
      </p:sp>
    </p:spTree>
    <p:extLst>
      <p:ext uri="{BB962C8B-B14F-4D97-AF65-F5344CB8AC3E}">
        <p14:creationId xmlns:p14="http://schemas.microsoft.com/office/powerpoint/2010/main" val="143165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App is fun tool that can offer versatility. As CGP staff uses the tool, they will want more iterative designs</a:t>
            </a:r>
          </a:p>
          <a:p>
            <a:r>
              <a:rPr lang="en-US" dirty="0"/>
              <a:t>Bibliometrics incorporated into the data analytics for publications surrounding the publication work.</a:t>
            </a:r>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25</a:t>
            </a:fld>
            <a:endParaRPr lang="en-US"/>
          </a:p>
        </p:txBody>
      </p:sp>
    </p:spTree>
    <p:extLst>
      <p:ext uri="{BB962C8B-B14F-4D97-AF65-F5344CB8AC3E}">
        <p14:creationId xmlns:p14="http://schemas.microsoft.com/office/powerpoint/2010/main" val="1220261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Even though the staff of NCIRD and Center for Global health was accommodating, I could have done a better job of identifying those users within Community Guide Program, to assist earlier in the process</a:t>
            </a:r>
          </a:p>
          <a:p>
            <a:pPr marL="228600" indent="-228600">
              <a:buAutoNum type="arabicPeriod"/>
            </a:pPr>
            <a:r>
              <a:rPr lang="en-US" dirty="0"/>
              <a:t>As a skilled informatician, working as a fellow limits the accessibilities of tools such as </a:t>
            </a:r>
            <a:r>
              <a:rPr lang="en-US" dirty="0" err="1"/>
              <a:t>ShareGate</a:t>
            </a:r>
            <a:r>
              <a:rPr lang="en-US" dirty="0"/>
              <a:t> to transport the work from one branch to another. </a:t>
            </a:r>
          </a:p>
          <a:p>
            <a:pPr marL="228600" indent="-228600">
              <a:buAutoNum type="arabicPeriod"/>
            </a:pPr>
            <a:r>
              <a:rPr lang="en-US" dirty="0"/>
              <a:t>Time was a huge  factor as my work was contingent on various coding styles (Declarative programming, Data Analysis Expressions &amp; Structural query languages) and I had to rebuild the Power App over due to the inability to migrate causing for multiple errors in the programming</a:t>
            </a:r>
          </a:p>
        </p:txBody>
      </p:sp>
      <p:sp>
        <p:nvSpPr>
          <p:cNvPr id="4" name="Slide Number Placeholder 3"/>
          <p:cNvSpPr>
            <a:spLocks noGrp="1"/>
          </p:cNvSpPr>
          <p:nvPr>
            <p:ph type="sldNum" sz="quarter" idx="5"/>
          </p:nvPr>
        </p:nvSpPr>
        <p:spPr/>
        <p:txBody>
          <a:bodyPr/>
          <a:lstStyle/>
          <a:p>
            <a:fld id="{18103BC0-BC87-4BA2-BA02-0141210EA89C}" type="slidenum">
              <a:rPr lang="en-US" smtClean="0"/>
              <a:t>26</a:t>
            </a:fld>
            <a:endParaRPr lang="en-US"/>
          </a:p>
        </p:txBody>
      </p:sp>
    </p:spTree>
    <p:extLst>
      <p:ext uri="{BB962C8B-B14F-4D97-AF65-F5344CB8AC3E}">
        <p14:creationId xmlns:p14="http://schemas.microsoft.com/office/powerpoint/2010/main" val="205298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28</a:t>
            </a:fld>
            <a:endParaRPr lang="en-US"/>
          </a:p>
        </p:txBody>
      </p:sp>
    </p:spTree>
    <p:extLst>
      <p:ext uri="{BB962C8B-B14F-4D97-AF65-F5344CB8AC3E}">
        <p14:creationId xmlns:p14="http://schemas.microsoft.com/office/powerpoint/2010/main" val="393989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Any questions? </a:t>
            </a:r>
          </a:p>
        </p:txBody>
      </p:sp>
      <p:sp>
        <p:nvSpPr>
          <p:cNvPr id="4" name="Slide Number Placeholder 3"/>
          <p:cNvSpPr>
            <a:spLocks noGrp="1"/>
          </p:cNvSpPr>
          <p:nvPr>
            <p:ph type="sldNum" sz="quarter" idx="5"/>
          </p:nvPr>
        </p:nvSpPr>
        <p:spPr/>
        <p:txBody>
          <a:bodyPr/>
          <a:lstStyle/>
          <a:p>
            <a:fld id="{18103BC0-BC87-4BA2-BA02-0141210EA89C}" type="slidenum">
              <a:rPr lang="en-US" smtClean="0"/>
              <a:t>29</a:t>
            </a:fld>
            <a:endParaRPr lang="en-US"/>
          </a:p>
        </p:txBody>
      </p:sp>
    </p:spTree>
    <p:extLst>
      <p:ext uri="{BB962C8B-B14F-4D97-AF65-F5344CB8AC3E}">
        <p14:creationId xmlns:p14="http://schemas.microsoft.com/office/powerpoint/2010/main" val="1535606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addressing the following topics in the outline</a:t>
            </a:r>
          </a:p>
        </p:txBody>
      </p:sp>
      <p:sp>
        <p:nvSpPr>
          <p:cNvPr id="4" name="Slide Number Placeholder 3"/>
          <p:cNvSpPr>
            <a:spLocks noGrp="1"/>
          </p:cNvSpPr>
          <p:nvPr>
            <p:ph type="sldNum" sz="quarter" idx="5"/>
          </p:nvPr>
        </p:nvSpPr>
        <p:spPr/>
        <p:txBody>
          <a:bodyPr/>
          <a:lstStyle/>
          <a:p>
            <a:fld id="{18103BC0-BC87-4BA2-BA02-0141210EA89C}" type="slidenum">
              <a:rPr lang="en-US" smtClean="0"/>
              <a:t>3</a:t>
            </a:fld>
            <a:endParaRPr lang="en-US"/>
          </a:p>
        </p:txBody>
      </p:sp>
    </p:spTree>
    <p:extLst>
      <p:ext uri="{BB962C8B-B14F-4D97-AF65-F5344CB8AC3E}">
        <p14:creationId xmlns:p14="http://schemas.microsoft.com/office/powerpoint/2010/main" val="373907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rPr>
              <a:t>CDC Community Guide program supports the Community Preventative Services Task Force, who serves as a panel of public health experts tasked with evaluating the effectiveness and economic impact of community-based evidence interventions. </a:t>
            </a:r>
            <a:endParaRPr lang="en-US" sz="1200" dirty="0">
              <a:solidFill>
                <a:srgbClr val="FF0000"/>
              </a:solidFill>
              <a:effectLst/>
              <a:latin typeface="Calibri" panose="020F0502020204030204" pitchFamily="34" charset="0"/>
              <a:ea typeface="Calibri" panose="020F0502020204030204" pitchFamily="34" charset="0"/>
            </a:endParaRPr>
          </a:p>
          <a:p>
            <a:r>
              <a:rPr lang="en-US" sz="1200" dirty="0">
                <a:effectLst/>
                <a:latin typeface="Calibri" panose="020F0502020204030204" pitchFamily="34" charset="0"/>
                <a:ea typeface="Calibri" panose="020F0502020204030204" pitchFamily="34" charset="0"/>
              </a:rPr>
              <a:t>In addressing public health challenges, the CPSTF plays a pivotal role in providing evidence-based recommendations to guide policy making and resource allocations. </a:t>
            </a:r>
          </a:p>
          <a:p>
            <a:r>
              <a:rPr lang="en-US" sz="1200" dirty="0">
                <a:effectLst/>
                <a:latin typeface="Calibri" panose="020F0502020204030204" pitchFamily="34" charset="0"/>
                <a:ea typeface="Calibri" panose="020F0502020204030204" pitchFamily="34" charset="0"/>
              </a:rPr>
              <a:t>The CPSTF’s systematic reviews highlight the multifaceted nature of community-based preventive services, emphasizing both their effectiveness in improving health outcomes and their potential economic impact</a:t>
            </a:r>
            <a:endParaRPr lang="en-US" dirty="0"/>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4</a:t>
            </a:fld>
            <a:endParaRPr lang="en-US"/>
          </a:p>
        </p:txBody>
      </p:sp>
    </p:spTree>
    <p:extLst>
      <p:ext uri="{BB962C8B-B14F-4D97-AF65-F5344CB8AC3E}">
        <p14:creationId xmlns:p14="http://schemas.microsoft.com/office/powerpoint/2010/main" val="1473357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that needed to be solved was divided into 2 categories</a:t>
            </a:r>
          </a:p>
          <a:p>
            <a:pPr marL="228600" indent="-228600">
              <a:buAutoNum type="arabicPeriod"/>
            </a:pPr>
            <a:r>
              <a:rPr lang="en-US" dirty="0"/>
              <a:t>Technology and Technical Expansion (Myself) </a:t>
            </a:r>
          </a:p>
          <a:p>
            <a:pPr marL="228600" indent="-228600">
              <a:buAutoNum type="arabicPeriod"/>
            </a:pPr>
            <a:r>
              <a:rPr lang="en-US" dirty="0"/>
              <a:t>Interactive Reports and Dashboards (Stephen Swanik) </a:t>
            </a:r>
          </a:p>
          <a:p>
            <a:pPr marL="0" indent="0">
              <a:buNone/>
            </a:pPr>
            <a:r>
              <a:rPr lang="en-US" dirty="0"/>
              <a:t>My primary focus was to understand where and how much data was being collected, evaluate who had access to the data</a:t>
            </a:r>
            <a:r>
              <a:rPr lang="en-US" sz="1200" dirty="0">
                <a:solidFill>
                  <a:schemeClr val="tx1"/>
                </a:solidFill>
                <a:effectLst/>
              </a:rPr>
              <a:t> and provide a low/no code solution for the Community Guide Program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chemeClr val="tx1"/>
                </a:solidFill>
                <a:effectLst/>
              </a:rPr>
              <a:t>Interactive tool for documentation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chemeClr val="tx1"/>
                </a:solidFill>
                <a:effectLst/>
              </a:rPr>
              <a:t>Central data hub (storage)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chemeClr val="tx1"/>
                </a:solidFill>
                <a:effectLst/>
              </a:rPr>
              <a:t>Integration of data for data visualization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solidFill>
                  <a:schemeClr val="tx1"/>
                </a:solidFill>
                <a:effectLst/>
              </a:rPr>
              <a:t>Trainings to enhance users’ experience  </a:t>
            </a:r>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5</a:t>
            </a:fld>
            <a:endParaRPr lang="en-US"/>
          </a:p>
        </p:txBody>
      </p:sp>
    </p:spTree>
    <p:extLst>
      <p:ext uri="{BB962C8B-B14F-4D97-AF65-F5344CB8AC3E}">
        <p14:creationId xmlns:p14="http://schemas.microsoft.com/office/powerpoint/2010/main" val="3160106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centric approach places the needs and experiences of the user at the forefront of the design and development process.</a:t>
            </a:r>
          </a:p>
          <a:p>
            <a:r>
              <a:rPr lang="en-US" dirty="0"/>
              <a:t>This methodology focuses on 10 steps making sure that the user needs are met by offering them the ability to be part of the design phase, making real time changes as requested and cultivating an atmosphere for teaching as we go. </a:t>
            </a:r>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6</a:t>
            </a:fld>
            <a:endParaRPr lang="en-US"/>
          </a:p>
        </p:txBody>
      </p:sp>
    </p:spTree>
    <p:extLst>
      <p:ext uri="{BB962C8B-B14F-4D97-AF65-F5344CB8AC3E}">
        <p14:creationId xmlns:p14="http://schemas.microsoft.com/office/powerpoint/2010/main" val="168990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As stated previously the CDC Community Group needed a tool that would offer accessibility to the community in which they serve. </a:t>
            </a:r>
          </a:p>
          <a:p>
            <a:pPr marL="0" indent="0">
              <a:buNone/>
            </a:pPr>
            <a:r>
              <a:rPr lang="en-US" dirty="0"/>
              <a:t>The tool needed to be findable (internal), usable, and to showcase the systematic review metrics for valuable and creditable reporting.</a:t>
            </a:r>
          </a:p>
          <a:p>
            <a:pPr marL="0" indent="0">
              <a:buNone/>
            </a:pPr>
            <a:endParaRPr lang="en-US" dirty="0"/>
          </a:p>
          <a:p>
            <a:pPr marL="0" indent="0">
              <a:buNone/>
            </a:pPr>
            <a:endParaRPr lang="en-US" dirty="0"/>
          </a:p>
          <a:p>
            <a:endParaRPr lang="en-US" dirty="0">
              <a:hlinkClick r:id="rId3"/>
            </a:endParaRPr>
          </a:p>
        </p:txBody>
      </p:sp>
      <p:sp>
        <p:nvSpPr>
          <p:cNvPr id="4" name="Slide Number Placeholder 3"/>
          <p:cNvSpPr>
            <a:spLocks noGrp="1"/>
          </p:cNvSpPr>
          <p:nvPr>
            <p:ph type="sldNum" sz="quarter" idx="5"/>
          </p:nvPr>
        </p:nvSpPr>
        <p:spPr/>
        <p:txBody>
          <a:bodyPr/>
          <a:lstStyle/>
          <a:p>
            <a:fld id="{18103BC0-BC87-4BA2-BA02-0141210EA89C}" type="slidenum">
              <a:rPr lang="en-US" smtClean="0"/>
              <a:t>7</a:t>
            </a:fld>
            <a:endParaRPr lang="en-US"/>
          </a:p>
        </p:txBody>
      </p:sp>
    </p:spTree>
    <p:extLst>
      <p:ext uri="{BB962C8B-B14F-4D97-AF65-F5344CB8AC3E}">
        <p14:creationId xmlns:p14="http://schemas.microsoft.com/office/powerpoint/2010/main" val="360903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in alignment with CDC Enterprise solutions I thought it would be best to incorporate Microsoft low code platform.</a:t>
            </a:r>
          </a:p>
          <a:p>
            <a:r>
              <a:rPr lang="en-US" dirty="0"/>
              <a:t>It was expressed early on that the solution needed to have minimal coding,  easy staff training and limited funding resources. </a:t>
            </a:r>
          </a:p>
          <a:p>
            <a:r>
              <a:rPr lang="en-US" dirty="0"/>
              <a:t>Power Apps will be used to collect data in real time</a:t>
            </a:r>
          </a:p>
          <a:p>
            <a:r>
              <a:rPr lang="en-US" dirty="0"/>
              <a:t>Data will be managed in site specific default environment </a:t>
            </a:r>
          </a:p>
          <a:p>
            <a:r>
              <a:rPr lang="en-US" dirty="0"/>
              <a:t>With the help of MS data connectors, the key metrics will display by utilizing Power BI</a:t>
            </a:r>
          </a:p>
          <a:p>
            <a:endParaRPr lang="en-US" dirty="0"/>
          </a:p>
        </p:txBody>
      </p:sp>
      <p:sp>
        <p:nvSpPr>
          <p:cNvPr id="4" name="Slide Number Placeholder 3"/>
          <p:cNvSpPr>
            <a:spLocks noGrp="1"/>
          </p:cNvSpPr>
          <p:nvPr>
            <p:ph type="sldNum" sz="quarter" idx="5"/>
          </p:nvPr>
        </p:nvSpPr>
        <p:spPr/>
        <p:txBody>
          <a:bodyPr/>
          <a:lstStyle/>
          <a:p>
            <a:fld id="{18103BC0-BC87-4BA2-BA02-0141210EA89C}" type="slidenum">
              <a:rPr lang="en-US" smtClean="0"/>
              <a:t>8</a:t>
            </a:fld>
            <a:endParaRPr lang="en-US"/>
          </a:p>
        </p:txBody>
      </p:sp>
    </p:spTree>
    <p:extLst>
      <p:ext uri="{BB962C8B-B14F-4D97-AF65-F5344CB8AC3E}">
        <p14:creationId xmlns:p14="http://schemas.microsoft.com/office/powerpoint/2010/main" val="3665394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model now encompasses a more streamline workflow of data collection, data storing, accessibility and timely reporting. </a:t>
            </a:r>
          </a:p>
          <a:p>
            <a:r>
              <a:rPr lang="en-US" dirty="0"/>
              <a:t>Data was created using MS List that was later converted into a Power App. </a:t>
            </a:r>
          </a:p>
          <a:p>
            <a:r>
              <a:rPr lang="en-US" dirty="0"/>
              <a:t>Power App Canvas allows for interactive data entry. Once users submit their form the data is stored back into the SharePoint data repository. </a:t>
            </a:r>
          </a:p>
          <a:p>
            <a:r>
              <a:rPr lang="en-US" dirty="0"/>
              <a:t>Data from SharePoint would then be pulled into Power BI for data visualizations using a connector. </a:t>
            </a:r>
          </a:p>
          <a:p>
            <a:r>
              <a:rPr lang="en-US" dirty="0"/>
              <a:t>I was able to connect near real time web metric data by connecting to MS Azure </a:t>
            </a:r>
            <a:r>
              <a:rPr lang="en-US" dirty="0" err="1"/>
              <a:t>Datalake</a:t>
            </a:r>
            <a:r>
              <a:rPr lang="en-US" dirty="0"/>
              <a:t> into  the Power BI.</a:t>
            </a:r>
          </a:p>
        </p:txBody>
      </p:sp>
      <p:sp>
        <p:nvSpPr>
          <p:cNvPr id="4" name="Slide Number Placeholder 3"/>
          <p:cNvSpPr>
            <a:spLocks noGrp="1"/>
          </p:cNvSpPr>
          <p:nvPr>
            <p:ph type="sldNum" sz="quarter" idx="5"/>
          </p:nvPr>
        </p:nvSpPr>
        <p:spPr/>
        <p:txBody>
          <a:bodyPr/>
          <a:lstStyle/>
          <a:p>
            <a:fld id="{18103BC0-BC87-4BA2-BA02-0141210EA89C}" type="slidenum">
              <a:rPr lang="en-US" smtClean="0"/>
              <a:t>9</a:t>
            </a:fld>
            <a:endParaRPr lang="en-US"/>
          </a:p>
        </p:txBody>
      </p:sp>
    </p:spTree>
    <p:extLst>
      <p:ext uri="{BB962C8B-B14F-4D97-AF65-F5344CB8AC3E}">
        <p14:creationId xmlns:p14="http://schemas.microsoft.com/office/powerpoint/2010/main" val="1520067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BFC025E-A984-463D-AC54-2320B6BE7BD6}"/>
              </a:ext>
            </a:extLst>
          </p:cNvPr>
          <p:cNvSpPr>
            <a:spLocks noChangeArrowheads="1"/>
          </p:cNvSpPr>
          <p:nvPr userDrawn="1"/>
        </p:nvSpPr>
        <p:spPr bwMode="auto">
          <a:xfrm>
            <a:off x="0" y="158190"/>
            <a:ext cx="12192000" cy="945505"/>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grpSp>
        <p:nvGrpSpPr>
          <p:cNvPr id="40" name="Group 39">
            <a:extLst>
              <a:ext uri="{FF2B5EF4-FFF2-40B4-BE49-F238E27FC236}">
                <a16:creationId xmlns:a16="http://schemas.microsoft.com/office/drawing/2014/main" id="{590D8C45-BBE3-4722-BE9E-CEFAC1F135B3}"/>
              </a:ext>
            </a:extLst>
          </p:cNvPr>
          <p:cNvGrpSpPr/>
          <p:nvPr userDrawn="1"/>
        </p:nvGrpSpPr>
        <p:grpSpPr>
          <a:xfrm>
            <a:off x="0" y="-11828"/>
            <a:ext cx="12213136" cy="190343"/>
            <a:chOff x="0" y="-11828"/>
            <a:chExt cx="12213136" cy="369332"/>
          </a:xfrm>
        </p:grpSpPr>
        <p:sp>
          <p:nvSpPr>
            <p:cNvPr id="23" name="bk object 25">
              <a:extLst>
                <a:ext uri="{FF2B5EF4-FFF2-40B4-BE49-F238E27FC236}">
                  <a16:creationId xmlns:a16="http://schemas.microsoft.com/office/drawing/2014/main" id="{0479014B-D9FA-41D1-A261-573CC480F4E4}"/>
                </a:ext>
              </a:extLst>
            </p:cNvPr>
            <p:cNvSpPr/>
            <p:nvPr userDrawn="1"/>
          </p:nvSpPr>
          <p:spPr>
            <a:xfrm>
              <a:off x="0" y="-11828"/>
              <a:ext cx="790507" cy="369332"/>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4" name="bk object 26">
              <a:extLst>
                <a:ext uri="{FF2B5EF4-FFF2-40B4-BE49-F238E27FC236}">
                  <a16:creationId xmlns:a16="http://schemas.microsoft.com/office/drawing/2014/main" id="{937A1180-277E-4546-A510-B04E9AF42343}"/>
                </a:ext>
              </a:extLst>
            </p:cNvPr>
            <p:cNvSpPr/>
            <p:nvPr userDrawn="1"/>
          </p:nvSpPr>
          <p:spPr>
            <a:xfrm>
              <a:off x="390701" y="-11828"/>
              <a:ext cx="1306808" cy="369332"/>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5" name="bk object 27">
              <a:extLst>
                <a:ext uri="{FF2B5EF4-FFF2-40B4-BE49-F238E27FC236}">
                  <a16:creationId xmlns:a16="http://schemas.microsoft.com/office/drawing/2014/main" id="{65781020-7583-45A2-B0DE-1E25E0F1ACCA}"/>
                </a:ext>
              </a:extLst>
            </p:cNvPr>
            <p:cNvSpPr/>
            <p:nvPr userDrawn="1"/>
          </p:nvSpPr>
          <p:spPr>
            <a:xfrm>
              <a:off x="1009093" y="-11828"/>
              <a:ext cx="2033078" cy="369332"/>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6" name="bk object 28">
              <a:extLst>
                <a:ext uri="{FF2B5EF4-FFF2-40B4-BE49-F238E27FC236}">
                  <a16:creationId xmlns:a16="http://schemas.microsoft.com/office/drawing/2014/main" id="{C7E5D72F-F12D-41E4-B628-780DFDFE5A1D}"/>
                </a:ext>
              </a:extLst>
            </p:cNvPr>
            <p:cNvSpPr/>
            <p:nvPr userDrawn="1"/>
          </p:nvSpPr>
          <p:spPr>
            <a:xfrm>
              <a:off x="1901050" y="-11828"/>
              <a:ext cx="2061841" cy="369332"/>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7" name="bk object 29">
              <a:extLst>
                <a:ext uri="{FF2B5EF4-FFF2-40B4-BE49-F238E27FC236}">
                  <a16:creationId xmlns:a16="http://schemas.microsoft.com/office/drawing/2014/main" id="{AD0F09A1-E084-4C54-82B8-DA58421B1792}"/>
                </a:ext>
              </a:extLst>
            </p:cNvPr>
            <p:cNvSpPr/>
            <p:nvPr userDrawn="1"/>
          </p:nvSpPr>
          <p:spPr>
            <a:xfrm>
              <a:off x="2648105" y="-11828"/>
              <a:ext cx="1418981" cy="369332"/>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8" name="bk object 30">
              <a:extLst>
                <a:ext uri="{FF2B5EF4-FFF2-40B4-BE49-F238E27FC236}">
                  <a16:creationId xmlns:a16="http://schemas.microsoft.com/office/drawing/2014/main" id="{6CC980B4-E7C4-4BB4-910D-2CCDAEC41F4D}"/>
                </a:ext>
              </a:extLst>
            </p:cNvPr>
            <p:cNvSpPr/>
            <p:nvPr userDrawn="1"/>
          </p:nvSpPr>
          <p:spPr>
            <a:xfrm>
              <a:off x="2935347" y="-11828"/>
              <a:ext cx="3758868" cy="369332"/>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9" name="bk object 31">
              <a:extLst>
                <a:ext uri="{FF2B5EF4-FFF2-40B4-BE49-F238E27FC236}">
                  <a16:creationId xmlns:a16="http://schemas.microsoft.com/office/drawing/2014/main" id="{C30CD1A4-65E7-4E5D-835E-574CA475E807}"/>
                </a:ext>
              </a:extLst>
            </p:cNvPr>
            <p:cNvSpPr/>
            <p:nvPr userDrawn="1"/>
          </p:nvSpPr>
          <p:spPr>
            <a:xfrm>
              <a:off x="4407193" y="-11828"/>
              <a:ext cx="2898370" cy="369332"/>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30" name="bk object 32">
              <a:extLst>
                <a:ext uri="{FF2B5EF4-FFF2-40B4-BE49-F238E27FC236}">
                  <a16:creationId xmlns:a16="http://schemas.microsoft.com/office/drawing/2014/main" id="{25872DC6-D455-4CFF-99BD-B4444761ADB2}"/>
                </a:ext>
              </a:extLst>
            </p:cNvPr>
            <p:cNvSpPr/>
            <p:nvPr userDrawn="1"/>
          </p:nvSpPr>
          <p:spPr>
            <a:xfrm>
              <a:off x="5123013" y="-11828"/>
              <a:ext cx="7090123" cy="369332"/>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31" name="Straight Connector 30">
              <a:extLst>
                <a:ext uri="{FF2B5EF4-FFF2-40B4-BE49-F238E27FC236}">
                  <a16:creationId xmlns:a16="http://schemas.microsoft.com/office/drawing/2014/main" id="{59578D96-7E9E-4856-8FFA-4F2E167ECD79}"/>
                </a:ext>
              </a:extLst>
            </p:cNvPr>
            <p:cNvCxnSpPr>
              <a:cxnSpLocks/>
            </p:cNvCxnSpPr>
            <p:nvPr userDrawn="1"/>
          </p:nvCxnSpPr>
          <p:spPr>
            <a:xfrm>
              <a:off x="0" y="338919"/>
              <a:ext cx="12213136"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grpSp>
      <p:pic>
        <p:nvPicPr>
          <p:cNvPr id="36" name="Picture 35" descr="Logos of the U.S. Department of Health and Human Services and Centers for Disease Control and Prevention" title="LOGOS">
            <a:extLst>
              <a:ext uri="{FF2B5EF4-FFF2-40B4-BE49-F238E27FC236}">
                <a16:creationId xmlns:a16="http://schemas.microsoft.com/office/drawing/2014/main" id="{229C74C4-5ED8-4DF0-8819-21F31B9D39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5300" y="85079"/>
            <a:ext cx="1652455" cy="947350"/>
          </a:xfrm>
          <a:prstGeom prst="rect">
            <a:avLst/>
          </a:prstGeom>
        </p:spPr>
      </p:pic>
      <p:sp>
        <p:nvSpPr>
          <p:cNvPr id="18" name="Text Placeholder 2">
            <a:extLst>
              <a:ext uri="{FF2B5EF4-FFF2-40B4-BE49-F238E27FC236}">
                <a16:creationId xmlns:a16="http://schemas.microsoft.com/office/drawing/2014/main" id="{17A494C0-3911-4287-8E6E-B5504029625A}"/>
              </a:ext>
            </a:extLst>
          </p:cNvPr>
          <p:cNvSpPr>
            <a:spLocks noGrp="1"/>
          </p:cNvSpPr>
          <p:nvPr>
            <p:ph type="body" sz="quarter" idx="11" hasCustomPrompt="1"/>
          </p:nvPr>
        </p:nvSpPr>
        <p:spPr>
          <a:xfrm>
            <a:off x="457199" y="183074"/>
            <a:ext cx="8799453" cy="762458"/>
          </a:xfrm>
        </p:spPr>
        <p:txBody>
          <a:bodyPr/>
          <a:lstStyle>
            <a:lvl1pPr marL="0" indent="0">
              <a:buNone/>
              <a:defRPr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b="1" dirty="0">
                <a:solidFill>
                  <a:schemeClr val="bg1"/>
                </a:solidFill>
                <a:latin typeface="Calibri" panose="020F0502020204030204" pitchFamily="34" charset="0"/>
              </a:rPr>
              <a:t>Centers for Disease Control and Prevention</a:t>
            </a:r>
          </a:p>
        </p:txBody>
      </p:sp>
      <p:sp>
        <p:nvSpPr>
          <p:cNvPr id="19" name="Title 1">
            <a:extLst>
              <a:ext uri="{FF2B5EF4-FFF2-40B4-BE49-F238E27FC236}">
                <a16:creationId xmlns:a16="http://schemas.microsoft.com/office/drawing/2014/main" id="{BB57BD11-7F89-47F7-B7E5-FBCDB19F8C9A}"/>
              </a:ext>
            </a:extLst>
          </p:cNvPr>
          <p:cNvSpPr>
            <a:spLocks noGrp="1"/>
          </p:cNvSpPr>
          <p:nvPr>
            <p:ph type="title"/>
          </p:nvPr>
        </p:nvSpPr>
        <p:spPr>
          <a:xfrm>
            <a:off x="457200" y="1026675"/>
            <a:ext cx="8229600" cy="866834"/>
          </a:xfrm>
          <a:prstGeom prst="rect">
            <a:avLst/>
          </a:prstGeom>
        </p:spPr>
        <p:txBody>
          <a:bodyPr/>
          <a:lstStyle>
            <a:lvl1pPr algn="l">
              <a:lnSpc>
                <a:spcPts val="3000"/>
              </a:lnSpc>
              <a:defRPr sz="2800" b="1" baseline="0">
                <a:solidFill>
                  <a:srgbClr val="005DAB"/>
                </a:solidFill>
                <a:effectLst/>
                <a:latin typeface="Calibri" pitchFamily="34" charset="0"/>
              </a:defRPr>
            </a:lvl1pPr>
          </a:lstStyle>
          <a:p>
            <a:endParaRPr lang="en-US" dirty="0"/>
          </a:p>
        </p:txBody>
      </p:sp>
      <p:sp>
        <p:nvSpPr>
          <p:cNvPr id="20" name="Subtitle 2">
            <a:extLst>
              <a:ext uri="{FF2B5EF4-FFF2-40B4-BE49-F238E27FC236}">
                <a16:creationId xmlns:a16="http://schemas.microsoft.com/office/drawing/2014/main" id="{77E16FFA-B208-4F2B-B392-560B4E439D19}"/>
              </a:ext>
            </a:extLst>
          </p:cNvPr>
          <p:cNvSpPr>
            <a:spLocks noGrp="1"/>
          </p:cNvSpPr>
          <p:nvPr>
            <p:ph type="subTitle" idx="1"/>
          </p:nvPr>
        </p:nvSpPr>
        <p:spPr>
          <a:xfrm>
            <a:off x="457200" y="2144512"/>
            <a:ext cx="6400800" cy="342900"/>
          </a:xfrm>
          <a:prstGeom prst="rect">
            <a:avLst/>
          </a:prstGeom>
        </p:spPr>
        <p:txBody>
          <a:bodyPr/>
          <a:lstStyle>
            <a:lvl1pPr marL="0" indent="0" algn="l">
              <a:buNone/>
              <a:defRPr sz="2000" b="1" baseline="0">
                <a:solidFill>
                  <a:srgbClr val="1D1D1D"/>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21" name="Text Placeholder 8">
            <a:extLst>
              <a:ext uri="{FF2B5EF4-FFF2-40B4-BE49-F238E27FC236}">
                <a16:creationId xmlns:a16="http://schemas.microsoft.com/office/drawing/2014/main" id="{FF3D175F-F225-4F00-9594-B7D777461D02}"/>
              </a:ext>
            </a:extLst>
          </p:cNvPr>
          <p:cNvSpPr>
            <a:spLocks noGrp="1"/>
          </p:cNvSpPr>
          <p:nvPr>
            <p:ph type="body" sz="quarter" idx="10"/>
          </p:nvPr>
        </p:nvSpPr>
        <p:spPr>
          <a:xfrm>
            <a:off x="457200" y="2959514"/>
            <a:ext cx="6400800" cy="971550"/>
          </a:xfrm>
          <a:prstGeom prst="rect">
            <a:avLst/>
          </a:prstGeom>
        </p:spPr>
        <p:txBody>
          <a:bodyPr/>
          <a:lstStyle>
            <a:lvl1pPr marL="0" indent="0" algn="l">
              <a:lnSpc>
                <a:spcPts val="2000"/>
              </a:lnSpc>
              <a:buNone/>
              <a:defRPr sz="1800" baseline="0">
                <a:solidFill>
                  <a:srgbClr val="1D1D1D"/>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Tree>
    <p:extLst>
      <p:ext uri="{BB962C8B-B14F-4D97-AF65-F5344CB8AC3E}">
        <p14:creationId xmlns:p14="http://schemas.microsoft.com/office/powerpoint/2010/main" val="2699370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532E63"/>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9A1AD3E-18D3-4208-98A2-67760D0E3EA9}"/>
              </a:ext>
            </a:extLst>
          </p:cNvPr>
          <p:cNvGrpSpPr/>
          <p:nvPr userDrawn="1"/>
        </p:nvGrpSpPr>
        <p:grpSpPr>
          <a:xfrm>
            <a:off x="1802" y="6710290"/>
            <a:ext cx="12192000" cy="147710"/>
            <a:chOff x="0" y="6710290"/>
            <a:chExt cx="12192000" cy="147710"/>
          </a:xfrm>
        </p:grpSpPr>
        <p:sp>
          <p:nvSpPr>
            <p:cNvPr id="12" name="Rectangle 11">
              <a:extLst>
                <a:ext uri="{FF2B5EF4-FFF2-40B4-BE49-F238E27FC236}">
                  <a16:creationId xmlns:a16="http://schemas.microsoft.com/office/drawing/2014/main" id="{E997E855-2681-4E67-B8A6-AEE41055AFB7}"/>
                </a:ext>
              </a:extLst>
            </p:cNvPr>
            <p:cNvSpPr>
              <a:spLocks noChangeArrowheads="1"/>
            </p:cNvSpPr>
            <p:nvPr userDrawn="1"/>
          </p:nvSpPr>
          <p:spPr bwMode="auto">
            <a:xfrm>
              <a:off x="8110221" y="6710290"/>
              <a:ext cx="804110" cy="147710"/>
            </a:xfrm>
            <a:prstGeom prst="rect">
              <a:avLst/>
            </a:prstGeom>
            <a:solidFill>
              <a:srgbClr val="B2A97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3" name="Rectangle 12">
              <a:extLst>
                <a:ext uri="{FF2B5EF4-FFF2-40B4-BE49-F238E27FC236}">
                  <a16:creationId xmlns:a16="http://schemas.microsoft.com/office/drawing/2014/main" id="{183A6825-12BD-415D-998F-C0CFF8F866C8}"/>
                </a:ext>
              </a:extLst>
            </p:cNvPr>
            <p:cNvSpPr>
              <a:spLocks noChangeArrowheads="1"/>
            </p:cNvSpPr>
            <p:nvPr userDrawn="1"/>
          </p:nvSpPr>
          <p:spPr bwMode="auto">
            <a:xfrm>
              <a:off x="8903845" y="6710290"/>
              <a:ext cx="804110" cy="147710"/>
            </a:xfrm>
            <a:prstGeom prst="rect">
              <a:avLst/>
            </a:prstGeom>
            <a:solidFill>
              <a:srgbClr val="7A003B"/>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5" name="Rectangle 14">
              <a:extLst>
                <a:ext uri="{FF2B5EF4-FFF2-40B4-BE49-F238E27FC236}">
                  <a16:creationId xmlns:a16="http://schemas.microsoft.com/office/drawing/2014/main" id="{AA9350C3-3476-4968-B7D9-C1FCD1CD0175}"/>
                </a:ext>
              </a:extLst>
            </p:cNvPr>
            <p:cNvSpPr>
              <a:spLocks noChangeArrowheads="1"/>
            </p:cNvSpPr>
            <p:nvPr userDrawn="1"/>
          </p:nvSpPr>
          <p:spPr bwMode="auto">
            <a:xfrm>
              <a:off x="9707954" y="6710290"/>
              <a:ext cx="804765" cy="147710"/>
            </a:xfrm>
            <a:prstGeom prst="rect">
              <a:avLst/>
            </a:prstGeom>
            <a:solidFill>
              <a:srgbClr val="FFE294"/>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6" name="Rectangle 15">
              <a:extLst>
                <a:ext uri="{FF2B5EF4-FFF2-40B4-BE49-F238E27FC236}">
                  <a16:creationId xmlns:a16="http://schemas.microsoft.com/office/drawing/2014/main" id="{3F6DAA72-CF2E-4B80-91C6-FDFEA16F0C02}"/>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7" name="Rectangle 20">
              <a:extLst>
                <a:ext uri="{FF2B5EF4-FFF2-40B4-BE49-F238E27FC236}">
                  <a16:creationId xmlns:a16="http://schemas.microsoft.com/office/drawing/2014/main" id="{AD113825-6BB1-466E-A6A2-13F946BD6BE2}"/>
                </a:ext>
              </a:extLst>
            </p:cNvPr>
            <p:cNvSpPr>
              <a:spLocks noChangeArrowheads="1"/>
            </p:cNvSpPr>
            <p:nvPr userDrawn="1"/>
          </p:nvSpPr>
          <p:spPr bwMode="auto">
            <a:xfrm>
              <a:off x="0" y="6710290"/>
              <a:ext cx="7316597" cy="147710"/>
            </a:xfrm>
            <a:prstGeom prst="rect">
              <a:avLst/>
            </a:prstGeom>
            <a:solidFill>
              <a:srgbClr val="8B9B90"/>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8" name="Rectangle 17">
              <a:extLst>
                <a:ext uri="{FF2B5EF4-FFF2-40B4-BE49-F238E27FC236}">
                  <a16:creationId xmlns:a16="http://schemas.microsoft.com/office/drawing/2014/main" id="{F075D1FE-22DF-46B3-B0D5-1D647ED1BF8D}"/>
                </a:ext>
              </a:extLst>
            </p:cNvPr>
            <p:cNvSpPr>
              <a:spLocks noChangeArrowheads="1"/>
            </p:cNvSpPr>
            <p:nvPr userDrawn="1"/>
          </p:nvSpPr>
          <p:spPr bwMode="auto">
            <a:xfrm>
              <a:off x="7306111" y="6710290"/>
              <a:ext cx="804110" cy="147710"/>
            </a:xfrm>
            <a:prstGeom prst="rect">
              <a:avLst/>
            </a:prstGeom>
            <a:solidFill>
              <a:srgbClr val="542D62"/>
            </a:solidFill>
            <a:ln>
              <a:noFill/>
            </a:ln>
          </p:spPr>
          <p:txBody>
            <a:bodyPr vert="horz" wrap="square" lIns="60960" tIns="30480" rIns="60960" bIns="30480" numCol="1" anchor="t" anchorCtr="0" compatLnSpc="1">
              <a:prstTxWarp prst="textNoShape">
                <a:avLst/>
              </a:prstTxWarp>
            </a:bodyPr>
            <a:lstStyle/>
            <a:p>
              <a:endParaRPr lang="en-US" sz="1667"/>
            </a:p>
          </p:txBody>
        </p:sp>
      </p:grpSp>
      <p:sp>
        <p:nvSpPr>
          <p:cNvPr id="19" name="Content Placeholder 18">
            <a:extLst>
              <a:ext uri="{FF2B5EF4-FFF2-40B4-BE49-F238E27FC236}">
                <a16:creationId xmlns:a16="http://schemas.microsoft.com/office/drawing/2014/main" id="{585120FC-1B2F-4132-95D7-ED8340727F60}"/>
              </a:ext>
            </a:extLst>
          </p:cNvPr>
          <p:cNvSpPr>
            <a:spLocks noGrp="1"/>
          </p:cNvSpPr>
          <p:nvPr>
            <p:ph sz="quarter" idx="10"/>
          </p:nvPr>
        </p:nvSpPr>
        <p:spPr>
          <a:xfrm>
            <a:off x="576262" y="4097048"/>
            <a:ext cx="11006137" cy="765238"/>
          </a:xfrm>
        </p:spPr>
        <p:txBody>
          <a:bodyPr>
            <a:normAutofit/>
          </a:bodyPr>
          <a:lstStyle>
            <a:lvl1pPr>
              <a:spcAft>
                <a:spcPts val="1200"/>
              </a:spcAft>
              <a:buNone/>
              <a:defRPr sz="4800" b="1">
                <a:solidFill>
                  <a:schemeClr val="bg1"/>
                </a:solidFill>
              </a:defRPr>
            </a:lvl1pPr>
            <a:lvl2pPr marL="290513" indent="-290513">
              <a:spcBef>
                <a:spcPts val="600"/>
              </a:spcBef>
              <a:spcAft>
                <a:spcPts val="600"/>
              </a:spcAft>
              <a:buClr>
                <a:srgbClr val="007D57"/>
              </a:buClr>
              <a:buFont typeface="Wingdings" panose="05000000000000000000" pitchFamily="2" charset="2"/>
              <a:buChar char="§"/>
              <a:defRPr sz="2800"/>
            </a:lvl2pPr>
            <a:lvl3pPr marL="623888" indent="-333375">
              <a:spcBef>
                <a:spcPts val="600"/>
              </a:spcBef>
              <a:spcAft>
                <a:spcPts val="600"/>
              </a:spcAft>
              <a:defRPr sz="2400"/>
            </a:lvl3pPr>
            <a:lvl4pPr marL="914400" indent="-231775">
              <a:spcBef>
                <a:spcPts val="600"/>
              </a:spcBef>
              <a:spcAft>
                <a:spcPts val="600"/>
              </a:spcAft>
              <a:defRPr/>
            </a:lvl4pPr>
          </a:lstStyle>
          <a:p>
            <a:pPr lvl="0"/>
            <a:r>
              <a:rPr lang="en-US" dirty="0"/>
              <a:t>Click to edit Master text styles</a:t>
            </a:r>
          </a:p>
        </p:txBody>
      </p:sp>
      <p:sp>
        <p:nvSpPr>
          <p:cNvPr id="14" name="Text Placeholder 2">
            <a:extLst>
              <a:ext uri="{FF2B5EF4-FFF2-40B4-BE49-F238E27FC236}">
                <a16:creationId xmlns:a16="http://schemas.microsoft.com/office/drawing/2014/main" id="{0B2C569F-847A-440C-95B4-42E6DB2B0E1A}"/>
              </a:ext>
            </a:extLst>
          </p:cNvPr>
          <p:cNvSpPr>
            <a:spLocks noGrp="1"/>
          </p:cNvSpPr>
          <p:nvPr>
            <p:ph type="body" idx="1"/>
          </p:nvPr>
        </p:nvSpPr>
        <p:spPr>
          <a:xfrm>
            <a:off x="576262" y="5161212"/>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Tree>
    <p:extLst>
      <p:ext uri="{BB962C8B-B14F-4D97-AF65-F5344CB8AC3E}">
        <p14:creationId xmlns:p14="http://schemas.microsoft.com/office/powerpoint/2010/main" val="1379047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585120FC-1B2F-4132-95D7-ED8340727F60}"/>
              </a:ext>
            </a:extLst>
          </p:cNvPr>
          <p:cNvSpPr>
            <a:spLocks noGrp="1"/>
          </p:cNvSpPr>
          <p:nvPr userDrawn="1">
            <p:ph sz="quarter" idx="10"/>
          </p:nvPr>
        </p:nvSpPr>
        <p:spPr>
          <a:xfrm>
            <a:off x="576262" y="787791"/>
            <a:ext cx="11006137" cy="4529796"/>
          </a:xfrm>
        </p:spPr>
        <p:txBody>
          <a:bodyPr/>
          <a:lstStyle>
            <a:lvl1pPr>
              <a:spcAft>
                <a:spcPts val="1200"/>
              </a:spcAft>
              <a:buNone/>
              <a:defRPr sz="3600" b="1">
                <a:solidFill>
                  <a:srgbClr val="542D62"/>
                </a:solidFill>
              </a:defRPr>
            </a:lvl1pPr>
            <a:lvl2pPr marL="290513" indent="-290513">
              <a:spcBef>
                <a:spcPts val="600"/>
              </a:spcBef>
              <a:spcAft>
                <a:spcPts val="600"/>
              </a:spcAft>
              <a:buClr>
                <a:srgbClr val="542D62"/>
              </a:buClr>
              <a:buFont typeface="Wingdings" panose="05000000000000000000" pitchFamily="2" charset="2"/>
              <a:buChar char="§"/>
              <a:defRPr sz="2800"/>
            </a:lvl2pPr>
            <a:lvl3pPr marL="512763" indent="-222250">
              <a:spcBef>
                <a:spcPts val="600"/>
              </a:spcBef>
              <a:spcAft>
                <a:spcPts val="600"/>
              </a:spcAft>
              <a:buClr>
                <a:srgbClr val="B2A97E"/>
              </a:buClr>
              <a:buFont typeface="Calibri" panose="020F0502020204030204" pitchFamily="34" charset="0"/>
              <a:buChar char="›"/>
              <a:defRPr sz="2400"/>
            </a:lvl3pPr>
            <a:lvl4pPr marL="914400" indent="-231775">
              <a:spcBef>
                <a:spcPts val="600"/>
              </a:spcBef>
              <a:spcAft>
                <a:spcPts val="600"/>
              </a:spcAf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6" name="Group 5">
            <a:extLst>
              <a:ext uri="{FF2B5EF4-FFF2-40B4-BE49-F238E27FC236}">
                <a16:creationId xmlns:a16="http://schemas.microsoft.com/office/drawing/2014/main" id="{2FC7219B-7EA9-493A-836A-F22E282A46BC}"/>
              </a:ext>
            </a:extLst>
          </p:cNvPr>
          <p:cNvGrpSpPr/>
          <p:nvPr userDrawn="1"/>
        </p:nvGrpSpPr>
        <p:grpSpPr>
          <a:xfrm>
            <a:off x="0" y="6710290"/>
            <a:ext cx="12192000" cy="147710"/>
            <a:chOff x="0" y="6710290"/>
            <a:chExt cx="12192000" cy="147710"/>
          </a:xfrm>
        </p:grpSpPr>
        <p:sp>
          <p:nvSpPr>
            <p:cNvPr id="27" name="Rectangle 26">
              <a:extLst>
                <a:ext uri="{FF2B5EF4-FFF2-40B4-BE49-F238E27FC236}">
                  <a16:creationId xmlns:a16="http://schemas.microsoft.com/office/drawing/2014/main" id="{5E8DEADA-D26F-425D-96A4-8A0235A9D750}"/>
                </a:ext>
              </a:extLst>
            </p:cNvPr>
            <p:cNvSpPr>
              <a:spLocks noChangeArrowheads="1"/>
            </p:cNvSpPr>
            <p:nvPr userDrawn="1"/>
          </p:nvSpPr>
          <p:spPr bwMode="auto">
            <a:xfrm>
              <a:off x="8110221" y="6710290"/>
              <a:ext cx="804110" cy="147710"/>
            </a:xfrm>
            <a:prstGeom prst="rect">
              <a:avLst/>
            </a:prstGeom>
            <a:solidFill>
              <a:srgbClr val="B2A97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8" name="Rectangle 27">
              <a:extLst>
                <a:ext uri="{FF2B5EF4-FFF2-40B4-BE49-F238E27FC236}">
                  <a16:creationId xmlns:a16="http://schemas.microsoft.com/office/drawing/2014/main" id="{94778224-688A-46DC-A288-0220AE5AEC22}"/>
                </a:ext>
              </a:extLst>
            </p:cNvPr>
            <p:cNvSpPr>
              <a:spLocks noChangeArrowheads="1"/>
            </p:cNvSpPr>
            <p:nvPr userDrawn="1"/>
          </p:nvSpPr>
          <p:spPr bwMode="auto">
            <a:xfrm>
              <a:off x="8903845" y="6710290"/>
              <a:ext cx="804110" cy="147710"/>
            </a:xfrm>
            <a:prstGeom prst="rect">
              <a:avLst/>
            </a:prstGeom>
            <a:solidFill>
              <a:srgbClr val="7A003B"/>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29" name="Rectangle 28">
              <a:extLst>
                <a:ext uri="{FF2B5EF4-FFF2-40B4-BE49-F238E27FC236}">
                  <a16:creationId xmlns:a16="http://schemas.microsoft.com/office/drawing/2014/main" id="{60A45C29-57BD-486B-8A7A-8FB6EF6B3A67}"/>
                </a:ext>
              </a:extLst>
            </p:cNvPr>
            <p:cNvSpPr>
              <a:spLocks noChangeArrowheads="1"/>
            </p:cNvSpPr>
            <p:nvPr userDrawn="1"/>
          </p:nvSpPr>
          <p:spPr bwMode="auto">
            <a:xfrm>
              <a:off x="9707954" y="6710290"/>
              <a:ext cx="804765" cy="147710"/>
            </a:xfrm>
            <a:prstGeom prst="rect">
              <a:avLst/>
            </a:prstGeom>
            <a:solidFill>
              <a:srgbClr val="FFE294"/>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30" name="Rectangle 29">
              <a:extLst>
                <a:ext uri="{FF2B5EF4-FFF2-40B4-BE49-F238E27FC236}">
                  <a16:creationId xmlns:a16="http://schemas.microsoft.com/office/drawing/2014/main" id="{75AD6A99-32F4-42B1-8FA2-05001EC9405E}"/>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31" name="Rectangle 20">
              <a:extLst>
                <a:ext uri="{FF2B5EF4-FFF2-40B4-BE49-F238E27FC236}">
                  <a16:creationId xmlns:a16="http://schemas.microsoft.com/office/drawing/2014/main" id="{FFFF1207-94F4-48F2-B98A-B8DB8D240FF4}"/>
                </a:ext>
              </a:extLst>
            </p:cNvPr>
            <p:cNvSpPr>
              <a:spLocks noChangeArrowheads="1"/>
            </p:cNvSpPr>
            <p:nvPr userDrawn="1"/>
          </p:nvSpPr>
          <p:spPr bwMode="auto">
            <a:xfrm>
              <a:off x="0" y="6710290"/>
              <a:ext cx="7316597" cy="147710"/>
            </a:xfrm>
            <a:prstGeom prst="rect">
              <a:avLst/>
            </a:prstGeom>
            <a:solidFill>
              <a:srgbClr val="8B9B90"/>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32" name="Rectangle 31">
              <a:extLst>
                <a:ext uri="{FF2B5EF4-FFF2-40B4-BE49-F238E27FC236}">
                  <a16:creationId xmlns:a16="http://schemas.microsoft.com/office/drawing/2014/main" id="{79BFAADE-472A-422A-AF17-43CAA1A069FB}"/>
                </a:ext>
              </a:extLst>
            </p:cNvPr>
            <p:cNvSpPr>
              <a:spLocks noChangeArrowheads="1"/>
            </p:cNvSpPr>
            <p:nvPr userDrawn="1"/>
          </p:nvSpPr>
          <p:spPr bwMode="auto">
            <a:xfrm>
              <a:off x="7306111" y="6710290"/>
              <a:ext cx="804110" cy="147710"/>
            </a:xfrm>
            <a:prstGeom prst="rect">
              <a:avLst/>
            </a:prstGeom>
            <a:solidFill>
              <a:srgbClr val="542D62"/>
            </a:solidFill>
            <a:ln>
              <a:noFill/>
            </a:ln>
          </p:spPr>
          <p:txBody>
            <a:bodyPr vert="horz" wrap="square" lIns="60960" tIns="30480" rIns="60960" bIns="30480" numCol="1" anchor="t" anchorCtr="0" compatLnSpc="1">
              <a:prstTxWarp prst="textNoShape">
                <a:avLst/>
              </a:prstTxWarp>
            </a:bodyPr>
            <a:lstStyle/>
            <a:p>
              <a:endParaRPr lang="en-US" sz="1667"/>
            </a:p>
          </p:txBody>
        </p:sp>
      </p:grpSp>
    </p:spTree>
    <p:extLst>
      <p:ext uri="{BB962C8B-B14F-4D97-AF65-F5344CB8AC3E}">
        <p14:creationId xmlns:p14="http://schemas.microsoft.com/office/powerpoint/2010/main" val="384426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7CFD-A434-4DE3-9098-E7F40C5266B2}"/>
              </a:ext>
            </a:extLst>
          </p:cNvPr>
          <p:cNvSpPr>
            <a:spLocks noGrp="1"/>
          </p:cNvSpPr>
          <p:nvPr>
            <p:ph type="title"/>
          </p:nvPr>
        </p:nvSpPr>
        <p:spPr>
          <a:xfrm>
            <a:off x="839788" y="365125"/>
            <a:ext cx="10515600" cy="1325563"/>
          </a:xfrm>
        </p:spPr>
        <p:txBody>
          <a:bodyPr>
            <a:normAutofit/>
          </a:bodyPr>
          <a:lstStyle>
            <a:lvl1pPr>
              <a:defRPr sz="3600" b="1">
                <a:solidFill>
                  <a:srgbClr val="532E63"/>
                </a:solidFill>
                <a:latin typeface="+mn-lt"/>
              </a:defRPr>
            </a:lvl1pPr>
          </a:lstStyle>
          <a:p>
            <a:r>
              <a:rPr lang="en-US" dirty="0"/>
              <a:t>Click to edit Master title style</a:t>
            </a:r>
          </a:p>
        </p:txBody>
      </p:sp>
      <p:sp>
        <p:nvSpPr>
          <p:cNvPr id="4" name="Content Placeholder 3">
            <a:extLst>
              <a:ext uri="{FF2B5EF4-FFF2-40B4-BE49-F238E27FC236}">
                <a16:creationId xmlns:a16="http://schemas.microsoft.com/office/drawing/2014/main" id="{9A7B0660-1DD0-4FD3-B390-5C412A35217E}"/>
              </a:ext>
            </a:extLst>
          </p:cNvPr>
          <p:cNvSpPr>
            <a:spLocks noGrp="1"/>
          </p:cNvSpPr>
          <p:nvPr>
            <p:ph sz="half" idx="2"/>
          </p:nvPr>
        </p:nvSpPr>
        <p:spPr>
          <a:xfrm>
            <a:off x="839788" y="1828800"/>
            <a:ext cx="5157787" cy="4360863"/>
          </a:xfrm>
        </p:spPr>
        <p:txBody>
          <a:bodyPr/>
          <a:lstStyle>
            <a:lvl1pPr>
              <a:defRPr sz="2400" b="1">
                <a:solidFill>
                  <a:srgbClr val="542D62"/>
                </a:solidFill>
              </a:defRPr>
            </a:lvl1pPr>
            <a:lvl2pPr marL="685800" indent="-228600">
              <a:buFont typeface="Arial" panose="020B0604020202020204" pitchFamily="34" charset="0"/>
              <a:buChar char="-"/>
              <a:defRPr/>
            </a:lvl2pPr>
            <a:lvl3pPr marL="1143000" indent="-228600">
              <a:buFont typeface="Calibri" panose="020F050202020403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6" name="Content Placeholder 5">
            <a:extLst>
              <a:ext uri="{FF2B5EF4-FFF2-40B4-BE49-F238E27FC236}">
                <a16:creationId xmlns:a16="http://schemas.microsoft.com/office/drawing/2014/main" id="{FD77F812-FA35-4DD0-9B9C-FACAAC6261FE}"/>
              </a:ext>
            </a:extLst>
          </p:cNvPr>
          <p:cNvSpPr>
            <a:spLocks noGrp="1"/>
          </p:cNvSpPr>
          <p:nvPr>
            <p:ph sz="quarter" idx="4"/>
          </p:nvPr>
        </p:nvSpPr>
        <p:spPr>
          <a:xfrm>
            <a:off x="6172200" y="1828800"/>
            <a:ext cx="5183188" cy="4360863"/>
          </a:xfrm>
        </p:spPr>
        <p:txBody>
          <a:bodyPr/>
          <a:lstStyle>
            <a:lvl1pPr>
              <a:defRPr sz="2400" b="1">
                <a:solidFill>
                  <a:srgbClr val="542D62"/>
                </a:solidFill>
              </a:defRPr>
            </a:lvl1pPr>
            <a:lvl2pPr marL="685800" indent="-228600">
              <a:buFont typeface="Arial" panose="020B0604020202020204" pitchFamily="34" charset="0"/>
              <a:buChar char="-"/>
              <a:defRPr/>
            </a:lvl2pPr>
            <a:lvl3pPr marL="1143000" indent="-228600">
              <a:buFont typeface="Calibri" panose="020F050202020403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grpSp>
        <p:nvGrpSpPr>
          <p:cNvPr id="12" name="Group 11">
            <a:extLst>
              <a:ext uri="{FF2B5EF4-FFF2-40B4-BE49-F238E27FC236}">
                <a16:creationId xmlns:a16="http://schemas.microsoft.com/office/drawing/2014/main" id="{0AC7E085-C4F6-40B1-97AD-17D0761FB729}"/>
              </a:ext>
            </a:extLst>
          </p:cNvPr>
          <p:cNvGrpSpPr/>
          <p:nvPr userDrawn="1"/>
        </p:nvGrpSpPr>
        <p:grpSpPr>
          <a:xfrm>
            <a:off x="0" y="6710290"/>
            <a:ext cx="12192000" cy="147710"/>
            <a:chOff x="0" y="6710290"/>
            <a:chExt cx="12192000" cy="147710"/>
          </a:xfrm>
        </p:grpSpPr>
        <p:sp>
          <p:nvSpPr>
            <p:cNvPr id="13" name="Rectangle 12">
              <a:extLst>
                <a:ext uri="{FF2B5EF4-FFF2-40B4-BE49-F238E27FC236}">
                  <a16:creationId xmlns:a16="http://schemas.microsoft.com/office/drawing/2014/main" id="{D2010BD5-9C7D-4CE7-AA03-4E568036BDCD}"/>
                </a:ext>
              </a:extLst>
            </p:cNvPr>
            <p:cNvSpPr>
              <a:spLocks noChangeArrowheads="1"/>
            </p:cNvSpPr>
            <p:nvPr userDrawn="1"/>
          </p:nvSpPr>
          <p:spPr bwMode="auto">
            <a:xfrm>
              <a:off x="8110221" y="6710290"/>
              <a:ext cx="804110" cy="147710"/>
            </a:xfrm>
            <a:prstGeom prst="rect">
              <a:avLst/>
            </a:prstGeom>
            <a:solidFill>
              <a:srgbClr val="B2A97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4" name="Rectangle 13">
              <a:extLst>
                <a:ext uri="{FF2B5EF4-FFF2-40B4-BE49-F238E27FC236}">
                  <a16:creationId xmlns:a16="http://schemas.microsoft.com/office/drawing/2014/main" id="{61D1CD87-09A6-4BCB-8FB1-47D1207A4A01}"/>
                </a:ext>
              </a:extLst>
            </p:cNvPr>
            <p:cNvSpPr>
              <a:spLocks noChangeArrowheads="1"/>
            </p:cNvSpPr>
            <p:nvPr userDrawn="1"/>
          </p:nvSpPr>
          <p:spPr bwMode="auto">
            <a:xfrm>
              <a:off x="8903845" y="6710290"/>
              <a:ext cx="804110" cy="147710"/>
            </a:xfrm>
            <a:prstGeom prst="rect">
              <a:avLst/>
            </a:prstGeom>
            <a:solidFill>
              <a:srgbClr val="7A003B"/>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5" name="Rectangle 14">
              <a:extLst>
                <a:ext uri="{FF2B5EF4-FFF2-40B4-BE49-F238E27FC236}">
                  <a16:creationId xmlns:a16="http://schemas.microsoft.com/office/drawing/2014/main" id="{FB0D15A6-D439-48E0-A5A5-21F80BF0A170}"/>
                </a:ext>
              </a:extLst>
            </p:cNvPr>
            <p:cNvSpPr>
              <a:spLocks noChangeArrowheads="1"/>
            </p:cNvSpPr>
            <p:nvPr userDrawn="1"/>
          </p:nvSpPr>
          <p:spPr bwMode="auto">
            <a:xfrm>
              <a:off x="9707954" y="6710290"/>
              <a:ext cx="804765" cy="147710"/>
            </a:xfrm>
            <a:prstGeom prst="rect">
              <a:avLst/>
            </a:prstGeom>
            <a:solidFill>
              <a:srgbClr val="FFE294"/>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6" name="Rectangle 15">
              <a:extLst>
                <a:ext uri="{FF2B5EF4-FFF2-40B4-BE49-F238E27FC236}">
                  <a16:creationId xmlns:a16="http://schemas.microsoft.com/office/drawing/2014/main" id="{10098850-0272-4E2B-8D4F-59E876EC5E17}"/>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7" name="Rectangle 20">
              <a:extLst>
                <a:ext uri="{FF2B5EF4-FFF2-40B4-BE49-F238E27FC236}">
                  <a16:creationId xmlns:a16="http://schemas.microsoft.com/office/drawing/2014/main" id="{C97B4B1A-E286-4C31-AC79-1D88169F78B2}"/>
                </a:ext>
              </a:extLst>
            </p:cNvPr>
            <p:cNvSpPr>
              <a:spLocks noChangeArrowheads="1"/>
            </p:cNvSpPr>
            <p:nvPr userDrawn="1"/>
          </p:nvSpPr>
          <p:spPr bwMode="auto">
            <a:xfrm>
              <a:off x="0" y="6710290"/>
              <a:ext cx="7316597" cy="147710"/>
            </a:xfrm>
            <a:prstGeom prst="rect">
              <a:avLst/>
            </a:prstGeom>
            <a:solidFill>
              <a:srgbClr val="8B9B90"/>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8" name="Rectangle 17">
              <a:extLst>
                <a:ext uri="{FF2B5EF4-FFF2-40B4-BE49-F238E27FC236}">
                  <a16:creationId xmlns:a16="http://schemas.microsoft.com/office/drawing/2014/main" id="{0F8CECE6-32D1-4B6C-8930-CBAFF015F14D}"/>
                </a:ext>
              </a:extLst>
            </p:cNvPr>
            <p:cNvSpPr>
              <a:spLocks noChangeArrowheads="1"/>
            </p:cNvSpPr>
            <p:nvPr userDrawn="1"/>
          </p:nvSpPr>
          <p:spPr bwMode="auto">
            <a:xfrm>
              <a:off x="7306111" y="6710290"/>
              <a:ext cx="804110" cy="147710"/>
            </a:xfrm>
            <a:prstGeom prst="rect">
              <a:avLst/>
            </a:prstGeom>
            <a:solidFill>
              <a:srgbClr val="542D62"/>
            </a:solidFill>
            <a:ln>
              <a:noFill/>
            </a:ln>
          </p:spPr>
          <p:txBody>
            <a:bodyPr vert="horz" wrap="square" lIns="60960" tIns="30480" rIns="60960" bIns="30480" numCol="1" anchor="t" anchorCtr="0" compatLnSpc="1">
              <a:prstTxWarp prst="textNoShape">
                <a:avLst/>
              </a:prstTxWarp>
            </a:bodyPr>
            <a:lstStyle/>
            <a:p>
              <a:endParaRPr lang="en-US" sz="1667"/>
            </a:p>
          </p:txBody>
        </p:sp>
      </p:grpSp>
    </p:spTree>
    <p:extLst>
      <p:ext uri="{BB962C8B-B14F-4D97-AF65-F5344CB8AC3E}">
        <p14:creationId xmlns:p14="http://schemas.microsoft.com/office/powerpoint/2010/main" val="946090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Data Slide (for content heavy tables and char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7F2F02-184C-4505-8466-02885693FE6C}"/>
              </a:ext>
            </a:extLst>
          </p:cNvPr>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542D62"/>
                </a:solidFill>
                <a:effectLst/>
                <a:latin typeface="Calibri" pitchFamily="34" charset="0"/>
              </a:defRPr>
            </a:lvl1pPr>
          </a:lstStyle>
          <a:p>
            <a:endParaRPr lang="en-US" dirty="0"/>
          </a:p>
        </p:txBody>
      </p:sp>
      <p:grpSp>
        <p:nvGrpSpPr>
          <p:cNvPr id="7" name="Group 6">
            <a:extLst>
              <a:ext uri="{FF2B5EF4-FFF2-40B4-BE49-F238E27FC236}">
                <a16:creationId xmlns:a16="http://schemas.microsoft.com/office/drawing/2014/main" id="{185040B6-595D-47DD-8043-6C2D5768E6DF}"/>
              </a:ext>
            </a:extLst>
          </p:cNvPr>
          <p:cNvGrpSpPr/>
          <p:nvPr userDrawn="1"/>
        </p:nvGrpSpPr>
        <p:grpSpPr>
          <a:xfrm>
            <a:off x="0" y="6710290"/>
            <a:ext cx="12192000" cy="147710"/>
            <a:chOff x="0" y="6710290"/>
            <a:chExt cx="12192000" cy="147710"/>
          </a:xfrm>
        </p:grpSpPr>
        <p:sp>
          <p:nvSpPr>
            <p:cNvPr id="8" name="Rectangle 7">
              <a:extLst>
                <a:ext uri="{FF2B5EF4-FFF2-40B4-BE49-F238E27FC236}">
                  <a16:creationId xmlns:a16="http://schemas.microsoft.com/office/drawing/2014/main" id="{DDC002DA-7AE3-4C2D-8227-DA2F77B99C28}"/>
                </a:ext>
              </a:extLst>
            </p:cNvPr>
            <p:cNvSpPr>
              <a:spLocks noChangeArrowheads="1"/>
            </p:cNvSpPr>
            <p:nvPr userDrawn="1"/>
          </p:nvSpPr>
          <p:spPr bwMode="auto">
            <a:xfrm>
              <a:off x="8110221" y="6710290"/>
              <a:ext cx="804110" cy="147710"/>
            </a:xfrm>
            <a:prstGeom prst="rect">
              <a:avLst/>
            </a:prstGeom>
            <a:solidFill>
              <a:srgbClr val="B2A97E"/>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9" name="Rectangle 8">
              <a:extLst>
                <a:ext uri="{FF2B5EF4-FFF2-40B4-BE49-F238E27FC236}">
                  <a16:creationId xmlns:a16="http://schemas.microsoft.com/office/drawing/2014/main" id="{5E6148F4-CAC7-4DE7-9B17-906A4ED05D33}"/>
                </a:ext>
              </a:extLst>
            </p:cNvPr>
            <p:cNvSpPr>
              <a:spLocks noChangeArrowheads="1"/>
            </p:cNvSpPr>
            <p:nvPr userDrawn="1"/>
          </p:nvSpPr>
          <p:spPr bwMode="auto">
            <a:xfrm>
              <a:off x="8903845" y="6710290"/>
              <a:ext cx="804110" cy="147710"/>
            </a:xfrm>
            <a:prstGeom prst="rect">
              <a:avLst/>
            </a:prstGeom>
            <a:solidFill>
              <a:srgbClr val="7A003B"/>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0" name="Rectangle 9">
              <a:extLst>
                <a:ext uri="{FF2B5EF4-FFF2-40B4-BE49-F238E27FC236}">
                  <a16:creationId xmlns:a16="http://schemas.microsoft.com/office/drawing/2014/main" id="{D4ED61D6-2D88-45F6-B414-F954DBF0CAB6}"/>
                </a:ext>
              </a:extLst>
            </p:cNvPr>
            <p:cNvSpPr>
              <a:spLocks noChangeArrowheads="1"/>
            </p:cNvSpPr>
            <p:nvPr userDrawn="1"/>
          </p:nvSpPr>
          <p:spPr bwMode="auto">
            <a:xfrm>
              <a:off x="9707954" y="6710290"/>
              <a:ext cx="804765" cy="147710"/>
            </a:xfrm>
            <a:prstGeom prst="rect">
              <a:avLst/>
            </a:prstGeom>
            <a:solidFill>
              <a:srgbClr val="FFE294"/>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1" name="Rectangle 10">
              <a:extLst>
                <a:ext uri="{FF2B5EF4-FFF2-40B4-BE49-F238E27FC236}">
                  <a16:creationId xmlns:a16="http://schemas.microsoft.com/office/drawing/2014/main" id="{D2370CFA-4D0A-49CA-8909-53D459D7D99B}"/>
                </a:ext>
              </a:extLst>
            </p:cNvPr>
            <p:cNvSpPr>
              <a:spLocks noChangeArrowheads="1"/>
            </p:cNvSpPr>
            <p:nvPr userDrawn="1"/>
          </p:nvSpPr>
          <p:spPr bwMode="auto">
            <a:xfrm>
              <a:off x="10494263" y="6710290"/>
              <a:ext cx="1697737" cy="147710"/>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2" name="Rectangle 20">
              <a:extLst>
                <a:ext uri="{FF2B5EF4-FFF2-40B4-BE49-F238E27FC236}">
                  <a16:creationId xmlns:a16="http://schemas.microsoft.com/office/drawing/2014/main" id="{5BF8B057-F787-4E7F-97F0-07A52F701397}"/>
                </a:ext>
              </a:extLst>
            </p:cNvPr>
            <p:cNvSpPr>
              <a:spLocks noChangeArrowheads="1"/>
            </p:cNvSpPr>
            <p:nvPr userDrawn="1"/>
          </p:nvSpPr>
          <p:spPr bwMode="auto">
            <a:xfrm>
              <a:off x="0" y="6710290"/>
              <a:ext cx="7316597" cy="147710"/>
            </a:xfrm>
            <a:prstGeom prst="rect">
              <a:avLst/>
            </a:prstGeom>
            <a:solidFill>
              <a:srgbClr val="8B9B90"/>
            </a:solidFill>
            <a:ln>
              <a:noFill/>
            </a:ln>
          </p:spPr>
          <p:txBody>
            <a:bodyPr vert="horz" wrap="square" lIns="60960" tIns="30480" rIns="60960" bIns="30480" numCol="1" anchor="t" anchorCtr="0" compatLnSpc="1">
              <a:prstTxWarp prst="textNoShape">
                <a:avLst/>
              </a:prstTxWarp>
            </a:bodyPr>
            <a:lstStyle/>
            <a:p>
              <a:endParaRPr lang="en-US" sz="1667"/>
            </a:p>
          </p:txBody>
        </p:sp>
        <p:sp>
          <p:nvSpPr>
            <p:cNvPr id="13" name="Rectangle 12">
              <a:extLst>
                <a:ext uri="{FF2B5EF4-FFF2-40B4-BE49-F238E27FC236}">
                  <a16:creationId xmlns:a16="http://schemas.microsoft.com/office/drawing/2014/main" id="{DD4EE395-BB0F-46CB-AB65-E493442FEAA3}"/>
                </a:ext>
              </a:extLst>
            </p:cNvPr>
            <p:cNvSpPr>
              <a:spLocks noChangeArrowheads="1"/>
            </p:cNvSpPr>
            <p:nvPr userDrawn="1"/>
          </p:nvSpPr>
          <p:spPr bwMode="auto">
            <a:xfrm>
              <a:off x="7306111" y="6710290"/>
              <a:ext cx="804110" cy="147710"/>
            </a:xfrm>
            <a:prstGeom prst="rect">
              <a:avLst/>
            </a:prstGeom>
            <a:solidFill>
              <a:srgbClr val="542D62"/>
            </a:solidFill>
            <a:ln>
              <a:noFill/>
            </a:ln>
          </p:spPr>
          <p:txBody>
            <a:bodyPr vert="horz" wrap="square" lIns="60960" tIns="30480" rIns="60960" bIns="30480" numCol="1" anchor="t" anchorCtr="0" compatLnSpc="1">
              <a:prstTxWarp prst="textNoShape">
                <a:avLst/>
              </a:prstTxWarp>
            </a:bodyPr>
            <a:lstStyle/>
            <a:p>
              <a:endParaRPr lang="en-US" sz="1667"/>
            </a:p>
          </p:txBody>
        </p:sp>
      </p:grpSp>
      <p:sp>
        <p:nvSpPr>
          <p:cNvPr id="15" name="Text Placeholder 7">
            <a:extLst>
              <a:ext uri="{FF2B5EF4-FFF2-40B4-BE49-F238E27FC236}">
                <a16:creationId xmlns:a16="http://schemas.microsoft.com/office/drawing/2014/main" id="{F13BFDF0-12F9-42D7-B8AE-6379AB32B547}"/>
              </a:ext>
            </a:extLst>
          </p:cNvPr>
          <p:cNvSpPr>
            <a:spLocks noGrp="1"/>
          </p:cNvSpPr>
          <p:nvPr>
            <p:ph type="body" sz="quarter" idx="10"/>
          </p:nvPr>
        </p:nvSpPr>
        <p:spPr>
          <a:xfrm>
            <a:off x="609600" y="1824284"/>
            <a:ext cx="10972800" cy="4176467"/>
          </a:xfrm>
        </p:spPr>
        <p:txBody>
          <a:bodyPr>
            <a:normAutofit/>
          </a:bodyPr>
          <a:lstStyle>
            <a:lvl1pPr marL="287338" indent="-287338">
              <a:lnSpc>
                <a:spcPts val="2933"/>
              </a:lnSpc>
              <a:buClr>
                <a:srgbClr val="B2A97E"/>
              </a:buClr>
              <a:buFont typeface="Arial" panose="020B0604020202020204" pitchFamily="34" charset="0"/>
              <a:buChar char="•"/>
              <a:defRPr sz="2400" b="0">
                <a:solidFill>
                  <a:srgbClr val="1D1D1D"/>
                </a:solidFill>
                <a:latin typeface="+mn-lt"/>
              </a:defRPr>
            </a:lvl1pPr>
            <a:lvl2pPr marL="801688" indent="-344488">
              <a:lnSpc>
                <a:spcPts val="2667"/>
              </a:lnSpc>
              <a:buClr>
                <a:srgbClr val="542D62"/>
              </a:buClr>
              <a:buFont typeface="Arial" panose="020B0604020202020204" pitchFamily="34" charset="0"/>
              <a:buChar char="–"/>
              <a:defRPr sz="2400">
                <a:solidFill>
                  <a:srgbClr val="1D1D1D"/>
                </a:solidFill>
                <a:latin typeface="+mn-lt"/>
              </a:defRPr>
            </a:lvl2pPr>
            <a:lvl3pPr marL="1143000" indent="-228600">
              <a:lnSpc>
                <a:spcPts val="2667"/>
              </a:lnSpc>
              <a:buClr>
                <a:srgbClr val="5A5A5A"/>
              </a:buClr>
              <a:buFont typeface="Calibri" panose="020F0502020204030204" pitchFamily="34" charset="0"/>
              <a:buChar char="›"/>
              <a:defRPr sz="2400">
                <a:solidFill>
                  <a:srgbClr val="1D1D1D"/>
                </a:solidFill>
                <a:latin typeface="+mn-lt"/>
              </a:defRPr>
            </a:lvl3pPr>
            <a:lvl4pPr marL="1600200" indent="-228600">
              <a:buFont typeface="Arial" panose="020B0604020202020204" pitchFamily="34" charset="0"/>
              <a:buChar char="»"/>
              <a:defRPr sz="2667">
                <a:solidFill>
                  <a:srgbClr val="1D1D1D"/>
                </a:solidFill>
              </a:defRPr>
            </a:lvl4pPr>
            <a:lvl5pPr marL="2057400" indent="-228600">
              <a:buFont typeface="Arial" panose="020B0604020202020204" pitchFamily="34" charset="0"/>
              <a:buChar char="-"/>
              <a:defRPr sz="2667">
                <a:solidFill>
                  <a:srgbClr val="1D1D1D"/>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26686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LOSING_OD">
    <p:spTree>
      <p:nvGrpSpPr>
        <p:cNvPr id="1" name=""/>
        <p:cNvGrpSpPr/>
        <p:nvPr/>
      </p:nvGrpSpPr>
      <p:grpSpPr>
        <a:xfrm>
          <a:off x="0" y="0"/>
          <a:ext cx="0" cy="0"/>
          <a:chOff x="0" y="0"/>
          <a:chExt cx="0" cy="0"/>
        </a:xfrm>
      </p:grpSpPr>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dirty="0">
                <a:solidFill>
                  <a:srgbClr val="005DAB"/>
                </a:solidFill>
                <a:latin typeface="Calibri" panose="020F0502020204030204" pitchFamily="34" charset="0"/>
              </a:rPr>
              <a:t>For more information, contact CDC</a:t>
            </a:r>
            <a:br>
              <a:rPr lang="en-US" sz="1600" dirty="0">
                <a:solidFill>
                  <a:srgbClr val="005DAB"/>
                </a:solidFill>
                <a:latin typeface="Calibri" panose="020F0502020204030204" pitchFamily="34" charset="0"/>
              </a:rPr>
            </a:br>
            <a:r>
              <a:rPr lang="en-US" sz="1600" dirty="0">
                <a:solidFill>
                  <a:srgbClr val="005DAB"/>
                </a:solidFill>
                <a:latin typeface="Calibri" panose="020F0502020204030204" pitchFamily="34" charset="0"/>
              </a:rPr>
              <a:t>1-800-CDC-INFO (232-4636)</a:t>
            </a:r>
            <a:br>
              <a:rPr lang="en-US" sz="1600" dirty="0">
                <a:solidFill>
                  <a:srgbClr val="005DAB"/>
                </a:solidFill>
                <a:latin typeface="Calibri" panose="020F0502020204030204" pitchFamily="34" charset="0"/>
              </a:rPr>
            </a:br>
            <a:r>
              <a:rPr lang="en-US" sz="1600" dirty="0">
                <a:solidFill>
                  <a:srgbClr val="005DAB"/>
                </a:solidFill>
                <a:latin typeface="Calibri" panose="020F0502020204030204" pitchFamily="34" charset="0"/>
              </a:rPr>
              <a:t>TTY:  1-888-232-6348    www.cdc.gov</a:t>
            </a:r>
            <a:br>
              <a:rPr lang="en-US" sz="1600" dirty="0">
                <a:solidFill>
                  <a:srgbClr val="005DAB"/>
                </a:solidFill>
                <a:latin typeface="Calibri" panose="020F0502020204030204" pitchFamily="34" charset="0"/>
              </a:rPr>
            </a:br>
            <a:br>
              <a:rPr lang="en-US" sz="1600" dirty="0">
                <a:solidFill>
                  <a:srgbClr val="005DAB"/>
                </a:solidFill>
                <a:latin typeface="Calibri" panose="020F0502020204030204" pitchFamily="34" charset="0"/>
              </a:rPr>
            </a:br>
            <a:br>
              <a:rPr lang="en-US" sz="1600" dirty="0">
                <a:solidFill>
                  <a:srgbClr val="005DAB"/>
                </a:solidFill>
                <a:latin typeface="Calibri" panose="020F0502020204030204" pitchFamily="34" charset="0"/>
              </a:rPr>
            </a:br>
            <a:r>
              <a:rPr lang="en-US" sz="1600" dirty="0">
                <a:solidFill>
                  <a:srgbClr val="005DAB"/>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pic>
        <p:nvPicPr>
          <p:cNvPr id="2" name="Picture 1" descr="Logos of the U.S. Department of Health and Human Services and the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674176"/>
            <a:ext cx="12192000" cy="1183824"/>
          </a:xfrm>
          <a:prstGeom prst="rect">
            <a:avLst/>
          </a:prstGeom>
        </p:spPr>
      </p:pic>
    </p:spTree>
    <p:extLst>
      <p:ext uri="{BB962C8B-B14F-4D97-AF65-F5344CB8AC3E}">
        <p14:creationId xmlns:p14="http://schemas.microsoft.com/office/powerpoint/2010/main" val="3401041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A4C07E-5164-4D00-86DD-F73FD4EB4A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306DF7-4E36-47C5-869B-B942802662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06764E-2D17-4B26-AF07-457DF8390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3B49B2CC-8BA1-4006-B724-FC7BDC858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5576BB-67DE-4593-9C97-FAF1C16F7A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BF8E7D-0782-4402-876D-ACDA350B323A}" type="slidenum">
              <a:rPr lang="en-US" smtClean="0"/>
              <a:t>‹#›</a:t>
            </a:fld>
            <a:endParaRPr lang="en-US"/>
          </a:p>
        </p:txBody>
      </p:sp>
    </p:spTree>
    <p:extLst>
      <p:ext uri="{BB962C8B-B14F-4D97-AF65-F5344CB8AC3E}">
        <p14:creationId xmlns:p14="http://schemas.microsoft.com/office/powerpoint/2010/main" val="4127444834"/>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1" r:id="rId3"/>
    <p:sldLayoutId id="2147483653" r:id="rId4"/>
    <p:sldLayoutId id="2147483667" r:id="rId5"/>
    <p:sldLayoutId id="214748366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powerapps.microsoft.com/en-us/blog/powerapps-canvas-app-coding-standards-and-guidelines/" TargetMode="External"/><Relationship Id="rId2" Type="http://schemas.openxmlformats.org/officeDocument/2006/relationships/hyperlink" Target="https://www.usability.gov/what-and-why/user-centered-government.html" TargetMode="External"/><Relationship Id="rId1" Type="http://schemas.openxmlformats.org/officeDocument/2006/relationships/slideLayout" Target="../slideLayouts/slideLayout5.xml"/><Relationship Id="rId4" Type="http://schemas.openxmlformats.org/officeDocument/2006/relationships/hyperlink" Target="https://doi.org/10.1097%2FNCN.0b013e31819f7c7c"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hyperlink" Target="https://emi.re/algo.html" TargetMode="External"/><Relationship Id="rId11" Type="http://schemas.openxmlformats.org/officeDocument/2006/relationships/hyperlink" Target="https://creativecommons.org/licenses/by/3.0/" TargetMode="External"/><Relationship Id="rId5" Type="http://schemas.openxmlformats.org/officeDocument/2006/relationships/image" Target="../media/image15.jpg"/><Relationship Id="rId10" Type="http://schemas.openxmlformats.org/officeDocument/2006/relationships/hyperlink" Target="https://commons.wikimedia.org/wiki/Category:Microsoft_SharePoint?uselang=de" TargetMode="External"/><Relationship Id="rId4" Type="http://schemas.openxmlformats.org/officeDocument/2006/relationships/hyperlink" Target="https://wiki.cogneon.de/Office_365" TargetMode="Externa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2A359A5-6DE2-45AE-94B3-16311B9ED360}"/>
              </a:ext>
            </a:extLst>
          </p:cNvPr>
          <p:cNvSpPr>
            <a:spLocks noGrp="1"/>
          </p:cNvSpPr>
          <p:nvPr>
            <p:ph type="body" sz="quarter" idx="11"/>
          </p:nvPr>
        </p:nvSpPr>
        <p:spPr/>
        <p:txBody>
          <a:bodyPr/>
          <a:lstStyle/>
          <a:p>
            <a:r>
              <a:rPr lang="en-US" b="1" dirty="0"/>
              <a:t>National Center for Immunization &amp; Respiratory Diseases</a:t>
            </a:r>
          </a:p>
        </p:txBody>
      </p:sp>
      <p:sp>
        <p:nvSpPr>
          <p:cNvPr id="4" name="Title 3">
            <a:extLst>
              <a:ext uri="{FF2B5EF4-FFF2-40B4-BE49-F238E27FC236}">
                <a16:creationId xmlns:a16="http://schemas.microsoft.com/office/drawing/2014/main" id="{E7479C46-03ED-40C4-A175-D751182D3FA1}"/>
              </a:ext>
            </a:extLst>
          </p:cNvPr>
          <p:cNvSpPr>
            <a:spLocks noGrp="1"/>
          </p:cNvSpPr>
          <p:nvPr>
            <p:ph type="title"/>
          </p:nvPr>
        </p:nvSpPr>
        <p:spPr>
          <a:xfrm>
            <a:off x="61109" y="1418339"/>
            <a:ext cx="8229600" cy="1671701"/>
          </a:xfrm>
        </p:spPr>
        <p:txBody>
          <a:bodyPr>
            <a:noAutofit/>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Catalysts for change: Unveiling </a:t>
            </a:r>
            <a:r>
              <a:rPr lang="en-US" sz="3200" dirty="0">
                <a:ea typeface="Calibri" panose="020F0502020204030204" pitchFamily="34" charset="0"/>
                <a:cs typeface="Times New Roman" panose="02020603050405020304" pitchFamily="18" charset="0"/>
              </a:rPr>
              <a:t>E</a:t>
            </a:r>
            <a:r>
              <a:rPr lang="en-US" sz="3200" dirty="0">
                <a:effectLst/>
                <a:latin typeface="Calibri" panose="020F0502020204030204" pitchFamily="34" charset="0"/>
                <a:ea typeface="Calibri" panose="020F0502020204030204" pitchFamily="34" charset="0"/>
                <a:cs typeface="Times New Roman" panose="02020603050405020304" pitchFamily="18" charset="0"/>
              </a:rPr>
              <a:t>ffective  </a:t>
            </a:r>
            <a:r>
              <a:rPr lang="en-US" sz="3200" dirty="0">
                <a:ea typeface="Calibri" panose="020F0502020204030204" pitchFamily="34" charset="0"/>
                <a:cs typeface="Times New Roman" panose="02020603050405020304" pitchFamily="18" charset="0"/>
              </a:rPr>
              <a:t>C</a:t>
            </a:r>
            <a:r>
              <a:rPr lang="en-US" sz="3200" dirty="0">
                <a:effectLst/>
                <a:latin typeface="Calibri" panose="020F0502020204030204" pitchFamily="34" charset="0"/>
                <a:ea typeface="Calibri" panose="020F0502020204030204" pitchFamily="34" charset="0"/>
                <a:cs typeface="Times New Roman" panose="02020603050405020304" pitchFamily="18" charset="0"/>
              </a:rPr>
              <a:t>ommunity-based </a:t>
            </a:r>
            <a:r>
              <a:rPr lang="en-US" sz="3200" dirty="0">
                <a:ea typeface="Calibri" panose="020F0502020204030204" pitchFamily="34" charset="0"/>
                <a:cs typeface="Times New Roman" panose="02020603050405020304" pitchFamily="18" charset="0"/>
              </a:rPr>
              <a:t>I</a:t>
            </a:r>
            <a:r>
              <a:rPr lang="en-US" sz="3200" dirty="0">
                <a:effectLst/>
                <a:latin typeface="Calibri" panose="020F0502020204030204" pitchFamily="34" charset="0"/>
                <a:ea typeface="Calibri" panose="020F0502020204030204" pitchFamily="34" charset="0"/>
                <a:cs typeface="Times New Roman" panose="02020603050405020304" pitchFamily="18" charset="0"/>
              </a:rPr>
              <a:t>nterventions with the power of PowerApps</a:t>
            </a:r>
            <a:endParaRPr lang="en-US" sz="3200" dirty="0"/>
          </a:p>
        </p:txBody>
      </p:sp>
      <p:sp>
        <p:nvSpPr>
          <p:cNvPr id="5" name="Subtitle 4">
            <a:extLst>
              <a:ext uri="{FF2B5EF4-FFF2-40B4-BE49-F238E27FC236}">
                <a16:creationId xmlns:a16="http://schemas.microsoft.com/office/drawing/2014/main" id="{53619A65-6F2E-4536-98ED-6BEEA4FD8736}"/>
              </a:ext>
            </a:extLst>
          </p:cNvPr>
          <p:cNvSpPr>
            <a:spLocks noGrp="1"/>
          </p:cNvSpPr>
          <p:nvPr>
            <p:ph type="subTitle" idx="1"/>
          </p:nvPr>
        </p:nvSpPr>
        <p:spPr>
          <a:xfrm>
            <a:off x="61109" y="3294392"/>
            <a:ext cx="5922685" cy="762458"/>
          </a:xfrm>
        </p:spPr>
        <p:txBody>
          <a:bodyPr>
            <a:noAutofit/>
          </a:bodyPr>
          <a:lstStyle/>
          <a:p>
            <a:r>
              <a:rPr lang="en-US" sz="2400" dirty="0">
                <a:solidFill>
                  <a:schemeClr val="accent1">
                    <a:lumMod val="75000"/>
                  </a:schemeClr>
                </a:solidFill>
              </a:rPr>
              <a:t>Kimberly Y Jones, MPH, CSM</a:t>
            </a:r>
          </a:p>
          <a:p>
            <a:r>
              <a:rPr lang="en-US" sz="2400" dirty="0">
                <a:solidFill>
                  <a:schemeClr val="accent1">
                    <a:lumMod val="75000"/>
                  </a:schemeClr>
                </a:solidFill>
              </a:rPr>
              <a:t>Public Health Informatics Fellowship Program </a:t>
            </a:r>
          </a:p>
          <a:p>
            <a:endParaRPr lang="en-US" sz="2400" dirty="0">
              <a:solidFill>
                <a:schemeClr val="accent1"/>
              </a:solidFill>
            </a:endParaRPr>
          </a:p>
          <a:p>
            <a:endParaRPr lang="en-US" sz="2400" dirty="0"/>
          </a:p>
        </p:txBody>
      </p:sp>
      <p:pic>
        <p:nvPicPr>
          <p:cNvPr id="11" name="Video 10" title="Diverse group of people">
            <a:hlinkClick r:id="" action="ppaction://media"/>
            <a:extLst>
              <a:ext uri="{FF2B5EF4-FFF2-40B4-BE49-F238E27FC236}">
                <a16:creationId xmlns:a16="http://schemas.microsoft.com/office/drawing/2014/main" id="{773ECDBA-92AB-6F3C-C076-1697ADDC9C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5186" y="2816773"/>
            <a:ext cx="5845705" cy="3858154"/>
          </a:xfrm>
          <a:prstGeom prst="rect">
            <a:avLst/>
          </a:prstGeom>
        </p:spPr>
      </p:pic>
      <p:sp>
        <p:nvSpPr>
          <p:cNvPr id="2" name="TextBox 1">
            <a:extLst>
              <a:ext uri="{FF2B5EF4-FFF2-40B4-BE49-F238E27FC236}">
                <a16:creationId xmlns:a16="http://schemas.microsoft.com/office/drawing/2014/main" id="{BC4CD459-67E8-C017-FE05-F3A3F12FB995}"/>
              </a:ext>
            </a:extLst>
          </p:cNvPr>
          <p:cNvSpPr txBox="1"/>
          <p:nvPr/>
        </p:nvSpPr>
        <p:spPr>
          <a:xfrm>
            <a:off x="75638" y="4143676"/>
            <a:ext cx="3632886" cy="1477328"/>
          </a:xfrm>
          <a:prstGeom prst="rect">
            <a:avLst/>
          </a:prstGeom>
          <a:noFill/>
        </p:spPr>
        <p:txBody>
          <a:bodyPr wrap="square" rtlCol="0">
            <a:spAutoFit/>
          </a:bodyPr>
          <a:lstStyle/>
          <a:p>
            <a:r>
              <a:rPr lang="en-US" dirty="0"/>
              <a:t>Global Influenza Branch</a:t>
            </a:r>
          </a:p>
          <a:p>
            <a:r>
              <a:rPr lang="en-US" dirty="0"/>
              <a:t>Influenza Division </a:t>
            </a:r>
          </a:p>
          <a:p>
            <a:r>
              <a:rPr lang="en-US" dirty="0"/>
              <a:t>National Center for Immunization &amp; Respiratory Diseases</a:t>
            </a:r>
          </a:p>
          <a:p>
            <a:endParaRPr lang="en-US" dirty="0">
              <a:solidFill>
                <a:srgbClr val="304896"/>
              </a:solidFill>
            </a:endParaRPr>
          </a:p>
        </p:txBody>
      </p:sp>
      <p:sp>
        <p:nvSpPr>
          <p:cNvPr id="3" name="TextBox 2">
            <a:extLst>
              <a:ext uri="{FF2B5EF4-FFF2-40B4-BE49-F238E27FC236}">
                <a16:creationId xmlns:a16="http://schemas.microsoft.com/office/drawing/2014/main" id="{2F3E87E4-1F90-5851-2B84-33308B5A01E6}"/>
              </a:ext>
            </a:extLst>
          </p:cNvPr>
          <p:cNvSpPr txBox="1"/>
          <p:nvPr/>
        </p:nvSpPr>
        <p:spPr>
          <a:xfrm>
            <a:off x="75638" y="5742537"/>
            <a:ext cx="4100271" cy="707886"/>
          </a:xfrm>
          <a:prstGeom prst="rect">
            <a:avLst/>
          </a:prstGeom>
          <a:noFill/>
        </p:spPr>
        <p:txBody>
          <a:bodyPr wrap="square" rtlCol="0">
            <a:spAutoFit/>
          </a:bodyPr>
          <a:lstStyle/>
          <a:p>
            <a:r>
              <a:rPr lang="en-US" sz="2000" dirty="0"/>
              <a:t>PHIFP Info-Aid Showcase 2024</a:t>
            </a:r>
          </a:p>
          <a:p>
            <a:r>
              <a:rPr lang="en-US" sz="2000" dirty="0"/>
              <a:t>March 8, 2024 </a:t>
            </a:r>
          </a:p>
        </p:txBody>
      </p:sp>
    </p:spTree>
    <p:extLst>
      <p:ext uri="{BB962C8B-B14F-4D97-AF65-F5344CB8AC3E}">
        <p14:creationId xmlns:p14="http://schemas.microsoft.com/office/powerpoint/2010/main" val="175886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1">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3">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9E8215-EE93-ADD7-A070-F7A6D6D74FE1}"/>
              </a:ext>
            </a:extLst>
          </p:cNvPr>
          <p:cNvSpPr>
            <a:spLocks noGrp="1"/>
          </p:cNvSpPr>
          <p:nvPr>
            <p:ph type="title"/>
          </p:nvPr>
        </p:nvSpPr>
        <p:spPr>
          <a:xfrm>
            <a:off x="1127208" y="857251"/>
            <a:ext cx="4747280" cy="3098061"/>
          </a:xfrm>
        </p:spPr>
        <p:txBody>
          <a:bodyPr vert="horz" lIns="91440" tIns="45720" rIns="91440" bIns="45720" rtlCol="0" anchor="b">
            <a:normAutofit/>
          </a:bodyPr>
          <a:lstStyle/>
          <a:p>
            <a:pPr>
              <a:lnSpc>
                <a:spcPct val="90000"/>
              </a:lnSpc>
            </a:pPr>
            <a:r>
              <a:rPr lang="en-US" sz="6000" kern="1200" dirty="0">
                <a:solidFill>
                  <a:srgbClr val="FFFFFF"/>
                </a:solidFill>
                <a:latin typeface="+mj-lt"/>
                <a:ea typeface="+mj-ea"/>
                <a:cs typeface="+mj-cs"/>
              </a:rPr>
              <a:t>Robust Data Entry Tool</a:t>
            </a:r>
          </a:p>
        </p:txBody>
      </p:sp>
      <p:sp>
        <p:nvSpPr>
          <p:cNvPr id="18" name="Rectangle 17">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EB5480B-9549-5876-B0F1-DBBF7168AC62}"/>
              </a:ext>
            </a:extLst>
          </p:cNvPr>
          <p:cNvPicPr>
            <a:picLocks noChangeAspect="1"/>
          </p:cNvPicPr>
          <p:nvPr/>
        </p:nvPicPr>
        <p:blipFill>
          <a:blip r:embed="rId3"/>
          <a:stretch>
            <a:fillRect/>
          </a:stretch>
        </p:blipFill>
        <p:spPr>
          <a:xfrm>
            <a:off x="7485718" y="2108877"/>
            <a:ext cx="2606846" cy="2654533"/>
          </a:xfrm>
          <a:prstGeom prst="rect">
            <a:avLst/>
          </a:prstGeom>
        </p:spPr>
      </p:pic>
    </p:spTree>
    <p:extLst>
      <p:ext uri="{BB962C8B-B14F-4D97-AF65-F5344CB8AC3E}">
        <p14:creationId xmlns:p14="http://schemas.microsoft.com/office/powerpoint/2010/main" val="39801522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FD2502-FCC3-6709-85D0-8726C53374EA}"/>
              </a:ext>
            </a:extLst>
          </p:cNvPr>
          <p:cNvPicPr>
            <a:picLocks noChangeAspect="1"/>
          </p:cNvPicPr>
          <p:nvPr/>
        </p:nvPicPr>
        <p:blipFill>
          <a:blip r:embed="rId3"/>
          <a:stretch>
            <a:fillRect/>
          </a:stretch>
        </p:blipFill>
        <p:spPr>
          <a:xfrm>
            <a:off x="42383" y="26581"/>
            <a:ext cx="11416217" cy="6466583"/>
          </a:xfrm>
          <a:prstGeom prst="rect">
            <a:avLst/>
          </a:prstGeom>
        </p:spPr>
      </p:pic>
      <p:sp>
        <p:nvSpPr>
          <p:cNvPr id="9" name="Rectangle 8">
            <a:extLst>
              <a:ext uri="{FF2B5EF4-FFF2-40B4-BE49-F238E27FC236}">
                <a16:creationId xmlns:a16="http://schemas.microsoft.com/office/drawing/2014/main" id="{D27E93DA-ADEA-6A22-5554-EFD8C1EAE2FD}"/>
              </a:ext>
            </a:extLst>
          </p:cNvPr>
          <p:cNvSpPr/>
          <p:nvPr/>
        </p:nvSpPr>
        <p:spPr>
          <a:xfrm>
            <a:off x="1073888" y="2881423"/>
            <a:ext cx="1307805" cy="11483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FD5181-55EB-CD0D-6324-05BA25E2B15F}"/>
              </a:ext>
            </a:extLst>
          </p:cNvPr>
          <p:cNvSpPr/>
          <p:nvPr/>
        </p:nvSpPr>
        <p:spPr>
          <a:xfrm>
            <a:off x="506672" y="4284921"/>
            <a:ext cx="2619300" cy="7549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D493C0-7A82-7A3B-2996-8CBA96D66DBE}"/>
              </a:ext>
            </a:extLst>
          </p:cNvPr>
          <p:cNvSpPr/>
          <p:nvPr/>
        </p:nvSpPr>
        <p:spPr>
          <a:xfrm>
            <a:off x="9909544" y="276446"/>
            <a:ext cx="595423" cy="5113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94ADC15-4B6A-DA17-0E45-7A408BCE164E}"/>
              </a:ext>
            </a:extLst>
          </p:cNvPr>
          <p:cNvSpPr txBox="1"/>
          <p:nvPr/>
        </p:nvSpPr>
        <p:spPr>
          <a:xfrm>
            <a:off x="11559146" y="6354664"/>
            <a:ext cx="471377" cy="276999"/>
          </a:xfrm>
          <a:prstGeom prst="rect">
            <a:avLst/>
          </a:prstGeom>
          <a:noFill/>
        </p:spPr>
        <p:txBody>
          <a:bodyPr wrap="square" rtlCol="0">
            <a:spAutoFit/>
          </a:bodyPr>
          <a:lstStyle/>
          <a:p>
            <a:r>
              <a:rPr lang="en-US" sz="1200" dirty="0"/>
              <a:t>10</a:t>
            </a:r>
          </a:p>
        </p:txBody>
      </p:sp>
    </p:spTree>
    <p:extLst>
      <p:ext uri="{BB962C8B-B14F-4D97-AF65-F5344CB8AC3E}">
        <p14:creationId xmlns:p14="http://schemas.microsoft.com/office/powerpoint/2010/main" val="302055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anim calcmode="lin" valueType="num">
                                      <p:cBhvr>
                                        <p:cTn id="15" dur="2000" fill="hold"/>
                                        <p:tgtEl>
                                          <p:spTgt spid="10"/>
                                        </p:tgtEl>
                                        <p:attrNameLst>
                                          <p:attrName>ppt_w</p:attrName>
                                        </p:attrNameLst>
                                      </p:cBhvr>
                                      <p:tavLst>
                                        <p:tav tm="0" fmla="#ppt_w*sin(2.5*pi*$)">
                                          <p:val>
                                            <p:fltVal val="0"/>
                                          </p:val>
                                        </p:tav>
                                        <p:tav tm="100000">
                                          <p:val>
                                            <p:fltVal val="1"/>
                                          </p:val>
                                        </p:tav>
                                      </p:tavLst>
                                    </p:anim>
                                    <p:anim calcmode="lin" valueType="num">
                                      <p:cBhvr>
                                        <p:cTn id="1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000"/>
                                        <p:tgtEl>
                                          <p:spTgt spid="11"/>
                                        </p:tgtEl>
                                      </p:cBhvr>
                                    </p:animEffect>
                                    <p:anim calcmode="lin" valueType="num">
                                      <p:cBhvr>
                                        <p:cTn id="22" dur="2000" fill="hold"/>
                                        <p:tgtEl>
                                          <p:spTgt spid="11"/>
                                        </p:tgtEl>
                                        <p:attrNameLst>
                                          <p:attrName>ppt_w</p:attrName>
                                        </p:attrNameLst>
                                      </p:cBhvr>
                                      <p:tavLst>
                                        <p:tav tm="0" fmla="#ppt_w*sin(2.5*pi*$)">
                                          <p:val>
                                            <p:fltVal val="0"/>
                                          </p:val>
                                        </p:tav>
                                        <p:tav tm="100000">
                                          <p:val>
                                            <p:fltVal val="1"/>
                                          </p:val>
                                        </p:tav>
                                      </p:tavLst>
                                    </p:anim>
                                    <p:anim calcmode="lin" valueType="num">
                                      <p:cBhvr>
                                        <p:cTn id="23"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2DDF3D-F7C0-B5DB-5C8D-B31C85177071}"/>
              </a:ext>
            </a:extLst>
          </p:cNvPr>
          <p:cNvPicPr>
            <a:picLocks noChangeAspect="1"/>
          </p:cNvPicPr>
          <p:nvPr/>
        </p:nvPicPr>
        <p:blipFill>
          <a:blip r:embed="rId3"/>
          <a:stretch>
            <a:fillRect/>
          </a:stretch>
        </p:blipFill>
        <p:spPr>
          <a:xfrm>
            <a:off x="173665" y="116958"/>
            <a:ext cx="11844670" cy="6405389"/>
          </a:xfrm>
          <a:prstGeom prst="rect">
            <a:avLst/>
          </a:prstGeom>
        </p:spPr>
      </p:pic>
      <p:sp>
        <p:nvSpPr>
          <p:cNvPr id="9" name="Rectangle 8">
            <a:extLst>
              <a:ext uri="{FF2B5EF4-FFF2-40B4-BE49-F238E27FC236}">
                <a16:creationId xmlns:a16="http://schemas.microsoft.com/office/drawing/2014/main" id="{5B5864FC-257B-F125-CFA6-996EAE500558}"/>
              </a:ext>
            </a:extLst>
          </p:cNvPr>
          <p:cNvSpPr/>
          <p:nvPr/>
        </p:nvSpPr>
        <p:spPr>
          <a:xfrm>
            <a:off x="265814" y="1392865"/>
            <a:ext cx="2636874" cy="457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C99C5C8-B397-410E-CC94-72B95B0B330F}"/>
              </a:ext>
            </a:extLst>
          </p:cNvPr>
          <p:cNvSpPr/>
          <p:nvPr/>
        </p:nvSpPr>
        <p:spPr>
          <a:xfrm>
            <a:off x="191386" y="2721935"/>
            <a:ext cx="2785730" cy="4572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6D6906-3529-7A80-065E-90A1F7443778}"/>
              </a:ext>
            </a:extLst>
          </p:cNvPr>
          <p:cNvSpPr/>
          <p:nvPr/>
        </p:nvSpPr>
        <p:spPr>
          <a:xfrm>
            <a:off x="10625470" y="6007396"/>
            <a:ext cx="1392865" cy="404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06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C5560D-4DB1-4DFF-1CAB-3602A0DA9331}"/>
              </a:ext>
            </a:extLst>
          </p:cNvPr>
          <p:cNvPicPr>
            <a:picLocks noChangeAspect="1"/>
          </p:cNvPicPr>
          <p:nvPr/>
        </p:nvPicPr>
        <p:blipFill>
          <a:blip r:embed="rId3">
            <a:alphaModFix amt="50000"/>
          </a:blip>
          <a:stretch>
            <a:fillRect/>
          </a:stretch>
        </p:blipFill>
        <p:spPr>
          <a:xfrm>
            <a:off x="0" y="-1"/>
            <a:ext cx="12192000" cy="6896569"/>
          </a:xfrm>
          <a:prstGeom prst="rect">
            <a:avLst/>
          </a:prstGeom>
        </p:spPr>
      </p:pic>
      <p:pic>
        <p:nvPicPr>
          <p:cNvPr id="9" name="Picture 8">
            <a:extLst>
              <a:ext uri="{FF2B5EF4-FFF2-40B4-BE49-F238E27FC236}">
                <a16:creationId xmlns:a16="http://schemas.microsoft.com/office/drawing/2014/main" id="{B8F53E9C-D9E4-02CE-61FA-267BD1BEEF22}"/>
              </a:ext>
            </a:extLst>
          </p:cNvPr>
          <p:cNvPicPr>
            <a:picLocks noChangeAspect="1"/>
          </p:cNvPicPr>
          <p:nvPr/>
        </p:nvPicPr>
        <p:blipFill>
          <a:blip r:embed="rId4"/>
          <a:stretch>
            <a:fillRect/>
          </a:stretch>
        </p:blipFill>
        <p:spPr>
          <a:xfrm>
            <a:off x="1569601" y="0"/>
            <a:ext cx="10622399" cy="6337006"/>
          </a:xfrm>
          <a:prstGeom prst="rect">
            <a:avLst/>
          </a:prstGeom>
        </p:spPr>
      </p:pic>
      <p:sp>
        <p:nvSpPr>
          <p:cNvPr id="10" name="Arrow: Up 9">
            <a:extLst>
              <a:ext uri="{FF2B5EF4-FFF2-40B4-BE49-F238E27FC236}">
                <a16:creationId xmlns:a16="http://schemas.microsoft.com/office/drawing/2014/main" id="{84C0782A-169E-E019-0CCF-FE0F8D154523}"/>
              </a:ext>
            </a:extLst>
          </p:cNvPr>
          <p:cNvSpPr/>
          <p:nvPr/>
        </p:nvSpPr>
        <p:spPr>
          <a:xfrm rot="1411122">
            <a:off x="10713940" y="6065876"/>
            <a:ext cx="400930" cy="542260"/>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23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E2B3F-5EBF-5C74-6F59-4995CD83F7C9}"/>
              </a:ext>
            </a:extLst>
          </p:cNvPr>
          <p:cNvPicPr>
            <a:picLocks noChangeAspect="1"/>
          </p:cNvPicPr>
          <p:nvPr/>
        </p:nvPicPr>
        <p:blipFill>
          <a:blip r:embed="rId3"/>
          <a:stretch>
            <a:fillRect/>
          </a:stretch>
        </p:blipFill>
        <p:spPr>
          <a:xfrm>
            <a:off x="0" y="0"/>
            <a:ext cx="12192000" cy="6162793"/>
          </a:xfrm>
          <a:prstGeom prst="rect">
            <a:avLst/>
          </a:prstGeom>
        </p:spPr>
      </p:pic>
      <p:pic>
        <p:nvPicPr>
          <p:cNvPr id="5" name="Picture 4" descr="High Five Bee">
            <a:extLst>
              <a:ext uri="{FF2B5EF4-FFF2-40B4-BE49-F238E27FC236}">
                <a16:creationId xmlns:a16="http://schemas.microsoft.com/office/drawing/2014/main" id="{3E5264BF-EA62-EA99-E7DD-66FE95BA8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07" y="1663110"/>
            <a:ext cx="1632984" cy="1632984"/>
          </a:xfrm>
          <a:prstGeom prst="rect">
            <a:avLst/>
          </a:prstGeom>
        </p:spPr>
      </p:pic>
      <p:sp>
        <p:nvSpPr>
          <p:cNvPr id="2" name="TextBox 1">
            <a:extLst>
              <a:ext uri="{FF2B5EF4-FFF2-40B4-BE49-F238E27FC236}">
                <a16:creationId xmlns:a16="http://schemas.microsoft.com/office/drawing/2014/main" id="{1A1E0238-546B-9901-737F-C6FA92FBA68F}"/>
              </a:ext>
            </a:extLst>
          </p:cNvPr>
          <p:cNvSpPr txBox="1"/>
          <p:nvPr/>
        </p:nvSpPr>
        <p:spPr>
          <a:xfrm>
            <a:off x="11111023" y="6305107"/>
            <a:ext cx="471377" cy="276999"/>
          </a:xfrm>
          <a:prstGeom prst="rect">
            <a:avLst/>
          </a:prstGeom>
          <a:noFill/>
        </p:spPr>
        <p:txBody>
          <a:bodyPr wrap="square" rtlCol="0">
            <a:spAutoFit/>
          </a:bodyPr>
          <a:lstStyle/>
          <a:p>
            <a:r>
              <a:rPr lang="en-US" sz="1200" dirty="0"/>
              <a:t>13</a:t>
            </a:r>
          </a:p>
        </p:txBody>
      </p:sp>
    </p:spTree>
    <p:extLst>
      <p:ext uri="{BB962C8B-B14F-4D97-AF65-F5344CB8AC3E}">
        <p14:creationId xmlns:p14="http://schemas.microsoft.com/office/powerpoint/2010/main" val="77641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49B4FA-04AC-E36A-5853-3F294AD62297}"/>
              </a:ext>
            </a:extLst>
          </p:cNvPr>
          <p:cNvPicPr>
            <a:picLocks noChangeAspect="1"/>
          </p:cNvPicPr>
          <p:nvPr/>
        </p:nvPicPr>
        <p:blipFill>
          <a:blip r:embed="rId3"/>
          <a:stretch>
            <a:fillRect/>
          </a:stretch>
        </p:blipFill>
        <p:spPr>
          <a:xfrm>
            <a:off x="204854" y="0"/>
            <a:ext cx="11642650" cy="5697039"/>
          </a:xfrm>
          <a:prstGeom prst="rect">
            <a:avLst/>
          </a:prstGeom>
        </p:spPr>
      </p:pic>
      <p:sp>
        <p:nvSpPr>
          <p:cNvPr id="5" name="Rectangle 4">
            <a:extLst>
              <a:ext uri="{FF2B5EF4-FFF2-40B4-BE49-F238E27FC236}">
                <a16:creationId xmlns:a16="http://schemas.microsoft.com/office/drawing/2014/main" id="{6A019A06-3C6D-CED7-F7CD-2190366BE6FD}"/>
              </a:ext>
            </a:extLst>
          </p:cNvPr>
          <p:cNvSpPr/>
          <p:nvPr/>
        </p:nvSpPr>
        <p:spPr>
          <a:xfrm>
            <a:off x="3466214" y="1988288"/>
            <a:ext cx="7495953" cy="3466214"/>
          </a:xfrm>
          <a:prstGeom prst="rect">
            <a:avLst/>
          </a:prstGeom>
          <a:noFill/>
          <a:ln>
            <a:solidFill>
              <a:srgbClr val="FF0000"/>
            </a:solidFill>
          </a:ln>
          <a:effectLst>
            <a:glow rad="101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10A12AA-5860-1D00-B9D1-DEC9A112F6C5}"/>
              </a:ext>
            </a:extLst>
          </p:cNvPr>
          <p:cNvSpPr txBox="1"/>
          <p:nvPr/>
        </p:nvSpPr>
        <p:spPr>
          <a:xfrm>
            <a:off x="11111023" y="6305107"/>
            <a:ext cx="471377" cy="276999"/>
          </a:xfrm>
          <a:prstGeom prst="rect">
            <a:avLst/>
          </a:prstGeom>
          <a:noFill/>
        </p:spPr>
        <p:txBody>
          <a:bodyPr wrap="square" rtlCol="0">
            <a:spAutoFit/>
          </a:bodyPr>
          <a:lstStyle/>
          <a:p>
            <a:r>
              <a:rPr lang="en-US" sz="1200" dirty="0"/>
              <a:t>14</a:t>
            </a:r>
          </a:p>
        </p:txBody>
      </p:sp>
    </p:spTree>
    <p:extLst>
      <p:ext uri="{BB962C8B-B14F-4D97-AF65-F5344CB8AC3E}">
        <p14:creationId xmlns:p14="http://schemas.microsoft.com/office/powerpoint/2010/main" val="3955306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178CD7-8EA0-DBA5-C46A-6EFF8F0C84EA}"/>
              </a:ext>
            </a:extLst>
          </p:cNvPr>
          <p:cNvSpPr txBox="1"/>
          <p:nvPr/>
        </p:nvSpPr>
        <p:spPr>
          <a:xfrm>
            <a:off x="11111023" y="6305107"/>
            <a:ext cx="471377" cy="276999"/>
          </a:xfrm>
          <a:prstGeom prst="rect">
            <a:avLst/>
          </a:prstGeom>
          <a:noFill/>
        </p:spPr>
        <p:txBody>
          <a:bodyPr wrap="square" rtlCol="0">
            <a:spAutoFit/>
          </a:bodyPr>
          <a:lstStyle/>
          <a:p>
            <a:r>
              <a:rPr lang="en-US" sz="1200" dirty="0"/>
              <a:t>15</a:t>
            </a:r>
          </a:p>
        </p:txBody>
      </p:sp>
      <p:pic>
        <p:nvPicPr>
          <p:cNvPr id="18" name="Picture 17">
            <a:extLst>
              <a:ext uri="{FF2B5EF4-FFF2-40B4-BE49-F238E27FC236}">
                <a16:creationId xmlns:a16="http://schemas.microsoft.com/office/drawing/2014/main" id="{449F95D0-F537-95D8-BF62-8573AB04A0DB}"/>
              </a:ext>
            </a:extLst>
          </p:cNvPr>
          <p:cNvPicPr>
            <a:picLocks noChangeAspect="1"/>
          </p:cNvPicPr>
          <p:nvPr/>
        </p:nvPicPr>
        <p:blipFill>
          <a:blip r:embed="rId3"/>
          <a:stretch>
            <a:fillRect/>
          </a:stretch>
        </p:blipFill>
        <p:spPr>
          <a:xfrm>
            <a:off x="297711" y="323629"/>
            <a:ext cx="11049000" cy="5829300"/>
          </a:xfrm>
          <a:prstGeom prst="rect">
            <a:avLst/>
          </a:prstGeom>
        </p:spPr>
      </p:pic>
      <p:sp>
        <p:nvSpPr>
          <p:cNvPr id="2" name="Rectangle 1">
            <a:extLst>
              <a:ext uri="{FF2B5EF4-FFF2-40B4-BE49-F238E27FC236}">
                <a16:creationId xmlns:a16="http://schemas.microsoft.com/office/drawing/2014/main" id="{277C6EDF-16F0-F9A9-CBA7-E9593F713072}"/>
              </a:ext>
            </a:extLst>
          </p:cNvPr>
          <p:cNvSpPr/>
          <p:nvPr/>
        </p:nvSpPr>
        <p:spPr>
          <a:xfrm>
            <a:off x="419548" y="1161826"/>
            <a:ext cx="1742739" cy="6624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D3D05D-C01E-9DB2-C1F4-3CC01CC1CB47}"/>
              </a:ext>
            </a:extLst>
          </p:cNvPr>
          <p:cNvSpPr/>
          <p:nvPr/>
        </p:nvSpPr>
        <p:spPr>
          <a:xfrm>
            <a:off x="7584141" y="2538805"/>
            <a:ext cx="398033" cy="4733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ADD21C6-08C6-ADD9-9784-974ED743780A}"/>
              </a:ext>
            </a:extLst>
          </p:cNvPr>
          <p:cNvSpPr/>
          <p:nvPr/>
        </p:nvSpPr>
        <p:spPr>
          <a:xfrm>
            <a:off x="8530814" y="2732442"/>
            <a:ext cx="387275" cy="548640"/>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30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629F1B-F890-9F3C-C6C0-30E1AC03E736}"/>
              </a:ext>
            </a:extLst>
          </p:cNvPr>
          <p:cNvSpPr>
            <a:spLocks noGrp="1"/>
          </p:cNvSpPr>
          <p:nvPr>
            <p:ph type="body" sz="quarter" idx="10"/>
          </p:nvPr>
        </p:nvSpPr>
        <p:spPr/>
        <p:txBody>
          <a:bodyPr/>
          <a:lstStyle/>
          <a:p>
            <a:endParaRPr lang="en-US" dirty="0"/>
          </a:p>
        </p:txBody>
      </p:sp>
      <p:sp>
        <p:nvSpPr>
          <p:cNvPr id="4" name="TextBox 3">
            <a:extLst>
              <a:ext uri="{FF2B5EF4-FFF2-40B4-BE49-F238E27FC236}">
                <a16:creationId xmlns:a16="http://schemas.microsoft.com/office/drawing/2014/main" id="{B0178CD7-8EA0-DBA5-C46A-6EFF8F0C84EA}"/>
              </a:ext>
            </a:extLst>
          </p:cNvPr>
          <p:cNvSpPr txBox="1"/>
          <p:nvPr/>
        </p:nvSpPr>
        <p:spPr>
          <a:xfrm>
            <a:off x="11111023" y="6305107"/>
            <a:ext cx="471377" cy="276999"/>
          </a:xfrm>
          <a:prstGeom prst="rect">
            <a:avLst/>
          </a:prstGeom>
          <a:noFill/>
        </p:spPr>
        <p:txBody>
          <a:bodyPr wrap="square" rtlCol="0">
            <a:spAutoFit/>
          </a:bodyPr>
          <a:lstStyle/>
          <a:p>
            <a:r>
              <a:rPr lang="en-US" sz="1200" dirty="0"/>
              <a:t>16</a:t>
            </a:r>
          </a:p>
        </p:txBody>
      </p:sp>
      <p:pic>
        <p:nvPicPr>
          <p:cNvPr id="5" name="Picture 4">
            <a:extLst>
              <a:ext uri="{FF2B5EF4-FFF2-40B4-BE49-F238E27FC236}">
                <a16:creationId xmlns:a16="http://schemas.microsoft.com/office/drawing/2014/main" id="{A70478CF-58D1-15F6-F82F-F01552CB1E35}"/>
              </a:ext>
            </a:extLst>
          </p:cNvPr>
          <p:cNvPicPr>
            <a:picLocks noChangeAspect="1"/>
          </p:cNvPicPr>
          <p:nvPr/>
        </p:nvPicPr>
        <p:blipFill>
          <a:blip r:embed="rId3"/>
          <a:stretch>
            <a:fillRect/>
          </a:stretch>
        </p:blipFill>
        <p:spPr>
          <a:xfrm>
            <a:off x="220789" y="190501"/>
            <a:ext cx="10982325" cy="5810250"/>
          </a:xfrm>
          <a:prstGeom prst="rect">
            <a:avLst/>
          </a:prstGeom>
        </p:spPr>
      </p:pic>
      <p:sp>
        <p:nvSpPr>
          <p:cNvPr id="2" name="Rectangle 1">
            <a:extLst>
              <a:ext uri="{FF2B5EF4-FFF2-40B4-BE49-F238E27FC236}">
                <a16:creationId xmlns:a16="http://schemas.microsoft.com/office/drawing/2014/main" id="{0C5BA82D-1366-6DE7-4A08-2924842D6A41}"/>
              </a:ext>
            </a:extLst>
          </p:cNvPr>
          <p:cNvSpPr/>
          <p:nvPr/>
        </p:nvSpPr>
        <p:spPr>
          <a:xfrm>
            <a:off x="8573845" y="268941"/>
            <a:ext cx="1032734" cy="6669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02153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45C89-74AC-1FA6-717A-9B6E898C018A}"/>
              </a:ext>
            </a:extLst>
          </p:cNvPr>
          <p:cNvPicPr>
            <a:picLocks noChangeAspect="1"/>
          </p:cNvPicPr>
          <p:nvPr/>
        </p:nvPicPr>
        <p:blipFill>
          <a:blip r:embed="rId3"/>
          <a:stretch>
            <a:fillRect/>
          </a:stretch>
        </p:blipFill>
        <p:spPr>
          <a:xfrm>
            <a:off x="0" y="17963"/>
            <a:ext cx="11813309" cy="6610176"/>
          </a:xfrm>
          <a:prstGeom prst="rect">
            <a:avLst/>
          </a:prstGeom>
        </p:spPr>
      </p:pic>
    </p:spTree>
    <p:extLst>
      <p:ext uri="{BB962C8B-B14F-4D97-AF65-F5344CB8AC3E}">
        <p14:creationId xmlns:p14="http://schemas.microsoft.com/office/powerpoint/2010/main" val="38869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C3A1F-FF79-98BA-2161-55ED864BF085}"/>
              </a:ext>
            </a:extLst>
          </p:cNvPr>
          <p:cNvSpPr>
            <a:spLocks noGrp="1"/>
          </p:cNvSpPr>
          <p:nvPr>
            <p:ph type="title"/>
          </p:nvPr>
        </p:nvSpPr>
        <p:spPr>
          <a:xfrm>
            <a:off x="2415497" y="207554"/>
            <a:ext cx="7063721" cy="1159200"/>
          </a:xfrm>
        </p:spPr>
        <p:txBody>
          <a:bodyPr vert="horz" lIns="91440" tIns="45720" rIns="91440" bIns="45720" rtlCol="0" anchor="ctr">
            <a:normAutofit/>
          </a:bodyPr>
          <a:lstStyle/>
          <a:p>
            <a:pPr>
              <a:lnSpc>
                <a:spcPct val="90000"/>
              </a:lnSpc>
            </a:pPr>
            <a:r>
              <a:rPr lang="en-US" sz="3700" kern="1200" dirty="0">
                <a:solidFill>
                  <a:srgbClr val="FFFFFF"/>
                </a:solidFill>
                <a:latin typeface="+mj-lt"/>
                <a:ea typeface="+mj-ea"/>
                <a:cs typeface="+mj-cs"/>
              </a:rPr>
              <a:t>Embedded Power App into Power BI </a:t>
            </a:r>
          </a:p>
        </p:txBody>
      </p:sp>
      <p:pic>
        <p:nvPicPr>
          <p:cNvPr id="5" name="Picture 4">
            <a:extLst>
              <a:ext uri="{FF2B5EF4-FFF2-40B4-BE49-F238E27FC236}">
                <a16:creationId xmlns:a16="http://schemas.microsoft.com/office/drawing/2014/main" id="{FB1E0AE2-6534-9501-51F4-924FE0EE9120}"/>
              </a:ext>
            </a:extLst>
          </p:cNvPr>
          <p:cNvPicPr>
            <a:picLocks noChangeAspect="1"/>
          </p:cNvPicPr>
          <p:nvPr/>
        </p:nvPicPr>
        <p:blipFill>
          <a:blip r:embed="rId3"/>
          <a:stretch>
            <a:fillRect/>
          </a:stretch>
        </p:blipFill>
        <p:spPr>
          <a:xfrm>
            <a:off x="750014" y="1688597"/>
            <a:ext cx="9154273" cy="4961849"/>
          </a:xfrm>
          <a:prstGeom prst="rect">
            <a:avLst/>
          </a:prstGeom>
        </p:spPr>
      </p:pic>
    </p:spTree>
    <p:extLst>
      <p:ext uri="{BB962C8B-B14F-4D97-AF65-F5344CB8AC3E}">
        <p14:creationId xmlns:p14="http://schemas.microsoft.com/office/powerpoint/2010/main" val="22801977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7EE7-47DB-4ACA-5D8B-30B30AA89603}"/>
              </a:ext>
            </a:extLst>
          </p:cNvPr>
          <p:cNvSpPr>
            <a:spLocks noGrp="1"/>
          </p:cNvSpPr>
          <p:nvPr>
            <p:ph type="title"/>
          </p:nvPr>
        </p:nvSpPr>
        <p:spPr/>
        <p:txBody>
          <a:bodyPr/>
          <a:lstStyle/>
          <a:p>
            <a:r>
              <a:rPr lang="en-US" dirty="0"/>
              <a:t>Disclaimer</a:t>
            </a:r>
          </a:p>
        </p:txBody>
      </p:sp>
      <p:sp>
        <p:nvSpPr>
          <p:cNvPr id="3" name="Text Placeholder 2">
            <a:extLst>
              <a:ext uri="{FF2B5EF4-FFF2-40B4-BE49-F238E27FC236}">
                <a16:creationId xmlns:a16="http://schemas.microsoft.com/office/drawing/2014/main" id="{5E629F1B-F890-9F3C-C6C0-30E1AC03E736}"/>
              </a:ext>
            </a:extLst>
          </p:cNvPr>
          <p:cNvSpPr>
            <a:spLocks noGrp="1"/>
          </p:cNvSpPr>
          <p:nvPr>
            <p:ph type="body" sz="quarter" idx="10"/>
          </p:nvPr>
        </p:nvSpPr>
        <p:spPr/>
        <p:txBody>
          <a:bodyPr/>
          <a:lstStyle/>
          <a:p>
            <a:pPr marL="0" indent="0">
              <a:buNone/>
            </a:pPr>
            <a:r>
              <a:rPr lang="en-US" b="0" i="0" u="none" strike="noStrike" dirty="0">
                <a:solidFill>
                  <a:srgbClr val="5F5F5F"/>
                </a:solidFill>
                <a:effectLst/>
                <a:latin typeface="Calibri" panose="020F0502020204030204" pitchFamily="34" charset="0"/>
              </a:rPr>
              <a:t>The findings and conclusions in this presentation are those of the author and do not necessarily represent the views of the Centers for Disease Control and Prevention.</a:t>
            </a:r>
            <a:endParaRPr lang="en-US" dirty="0"/>
          </a:p>
        </p:txBody>
      </p:sp>
      <p:sp>
        <p:nvSpPr>
          <p:cNvPr id="4" name="TextBox 3">
            <a:extLst>
              <a:ext uri="{FF2B5EF4-FFF2-40B4-BE49-F238E27FC236}">
                <a16:creationId xmlns:a16="http://schemas.microsoft.com/office/drawing/2014/main" id="{54E58656-16A0-C4F1-DA9A-B8A7342A8C87}"/>
              </a:ext>
            </a:extLst>
          </p:cNvPr>
          <p:cNvSpPr txBox="1"/>
          <p:nvPr/>
        </p:nvSpPr>
        <p:spPr>
          <a:xfrm>
            <a:off x="11111023" y="6305107"/>
            <a:ext cx="471377" cy="276999"/>
          </a:xfrm>
          <a:prstGeom prst="rect">
            <a:avLst/>
          </a:prstGeom>
          <a:noFill/>
        </p:spPr>
        <p:txBody>
          <a:bodyPr wrap="square" rtlCol="0">
            <a:spAutoFit/>
          </a:bodyPr>
          <a:lstStyle/>
          <a:p>
            <a:r>
              <a:rPr lang="en-US" sz="1200" dirty="0"/>
              <a:t>1</a:t>
            </a:r>
          </a:p>
        </p:txBody>
      </p:sp>
    </p:spTree>
    <p:extLst>
      <p:ext uri="{BB962C8B-B14F-4D97-AF65-F5344CB8AC3E}">
        <p14:creationId xmlns:p14="http://schemas.microsoft.com/office/powerpoint/2010/main" val="11288037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629F1B-F890-9F3C-C6C0-30E1AC03E736}"/>
              </a:ext>
            </a:extLst>
          </p:cNvPr>
          <p:cNvSpPr>
            <a:spLocks noGrp="1"/>
          </p:cNvSpPr>
          <p:nvPr>
            <p:ph type="body" sz="quarter" idx="10"/>
          </p:nvPr>
        </p:nvSpPr>
        <p:spPr>
          <a:xfrm>
            <a:off x="0" y="1"/>
            <a:ext cx="12191999" cy="960086"/>
          </a:xfrm>
          <a:solidFill>
            <a:schemeClr val="accent1">
              <a:lumMod val="50000"/>
            </a:schemeClr>
          </a:solidFill>
        </p:spPr>
        <p:txBody>
          <a:bodyPr anchor="ctr">
            <a:normAutofit/>
          </a:bodyPr>
          <a:lstStyle/>
          <a:p>
            <a:pPr marL="0" indent="0" algn="ctr">
              <a:buNone/>
            </a:pPr>
            <a:r>
              <a:rPr lang="en-US" sz="5400" dirty="0">
                <a:solidFill>
                  <a:schemeClr val="bg1"/>
                </a:solidFill>
              </a:rPr>
              <a:t>Data Visuals  </a:t>
            </a:r>
          </a:p>
        </p:txBody>
      </p:sp>
      <p:sp>
        <p:nvSpPr>
          <p:cNvPr id="4" name="TextBox 3">
            <a:extLst>
              <a:ext uri="{FF2B5EF4-FFF2-40B4-BE49-F238E27FC236}">
                <a16:creationId xmlns:a16="http://schemas.microsoft.com/office/drawing/2014/main" id="{855513FA-108B-2580-9A18-3246E84A697A}"/>
              </a:ext>
            </a:extLst>
          </p:cNvPr>
          <p:cNvSpPr txBox="1"/>
          <p:nvPr/>
        </p:nvSpPr>
        <p:spPr>
          <a:xfrm>
            <a:off x="11111023" y="6305107"/>
            <a:ext cx="471377" cy="276999"/>
          </a:xfrm>
          <a:prstGeom prst="rect">
            <a:avLst/>
          </a:prstGeom>
          <a:noFill/>
        </p:spPr>
        <p:txBody>
          <a:bodyPr wrap="square" rtlCol="0">
            <a:spAutoFit/>
          </a:bodyPr>
          <a:lstStyle/>
          <a:p>
            <a:r>
              <a:rPr lang="en-US" sz="1200" dirty="0"/>
              <a:t>18</a:t>
            </a:r>
          </a:p>
        </p:txBody>
      </p:sp>
      <p:pic>
        <p:nvPicPr>
          <p:cNvPr id="5" name="Picture 4">
            <a:extLst>
              <a:ext uri="{FF2B5EF4-FFF2-40B4-BE49-F238E27FC236}">
                <a16:creationId xmlns:a16="http://schemas.microsoft.com/office/drawing/2014/main" id="{B3E371BC-2B54-AE47-1A66-A2C45181AC86}"/>
              </a:ext>
            </a:extLst>
          </p:cNvPr>
          <p:cNvPicPr>
            <a:picLocks noChangeAspect="1"/>
          </p:cNvPicPr>
          <p:nvPr/>
        </p:nvPicPr>
        <p:blipFill>
          <a:blip r:embed="rId3"/>
          <a:stretch>
            <a:fillRect/>
          </a:stretch>
        </p:blipFill>
        <p:spPr>
          <a:xfrm>
            <a:off x="-1" y="1033528"/>
            <a:ext cx="10963276" cy="5156159"/>
          </a:xfrm>
          <a:prstGeom prst="rect">
            <a:avLst/>
          </a:prstGeom>
        </p:spPr>
      </p:pic>
    </p:spTree>
    <p:extLst>
      <p:ext uri="{BB962C8B-B14F-4D97-AF65-F5344CB8AC3E}">
        <p14:creationId xmlns:p14="http://schemas.microsoft.com/office/powerpoint/2010/main" val="2605544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629F1B-F890-9F3C-C6C0-30E1AC03E736}"/>
              </a:ext>
            </a:extLst>
          </p:cNvPr>
          <p:cNvSpPr>
            <a:spLocks noGrp="1"/>
          </p:cNvSpPr>
          <p:nvPr>
            <p:ph type="body" sz="quarter" idx="10"/>
          </p:nvPr>
        </p:nvSpPr>
        <p:spPr>
          <a:xfrm>
            <a:off x="0" y="1"/>
            <a:ext cx="12191999" cy="960086"/>
          </a:xfrm>
          <a:solidFill>
            <a:schemeClr val="accent1">
              <a:lumMod val="50000"/>
            </a:schemeClr>
          </a:solidFill>
        </p:spPr>
        <p:txBody>
          <a:bodyPr anchor="ctr">
            <a:normAutofit/>
          </a:bodyPr>
          <a:lstStyle/>
          <a:p>
            <a:pPr marL="0" indent="0" algn="ctr">
              <a:buNone/>
            </a:pPr>
            <a:r>
              <a:rPr lang="en-US" sz="5400" dirty="0">
                <a:solidFill>
                  <a:schemeClr val="bg1"/>
                </a:solidFill>
              </a:rPr>
              <a:t>Data Visuals  </a:t>
            </a:r>
          </a:p>
        </p:txBody>
      </p:sp>
      <p:sp>
        <p:nvSpPr>
          <p:cNvPr id="4" name="TextBox 3">
            <a:extLst>
              <a:ext uri="{FF2B5EF4-FFF2-40B4-BE49-F238E27FC236}">
                <a16:creationId xmlns:a16="http://schemas.microsoft.com/office/drawing/2014/main" id="{855513FA-108B-2580-9A18-3246E84A697A}"/>
              </a:ext>
            </a:extLst>
          </p:cNvPr>
          <p:cNvSpPr txBox="1"/>
          <p:nvPr/>
        </p:nvSpPr>
        <p:spPr>
          <a:xfrm>
            <a:off x="11111023" y="6305107"/>
            <a:ext cx="471377" cy="276999"/>
          </a:xfrm>
          <a:prstGeom prst="rect">
            <a:avLst/>
          </a:prstGeom>
          <a:noFill/>
        </p:spPr>
        <p:txBody>
          <a:bodyPr wrap="square" rtlCol="0">
            <a:spAutoFit/>
          </a:bodyPr>
          <a:lstStyle/>
          <a:p>
            <a:r>
              <a:rPr lang="en-US" sz="1200" dirty="0"/>
              <a:t>19</a:t>
            </a:r>
          </a:p>
        </p:txBody>
      </p:sp>
      <p:pic>
        <p:nvPicPr>
          <p:cNvPr id="5" name="Picture 4">
            <a:extLst>
              <a:ext uri="{FF2B5EF4-FFF2-40B4-BE49-F238E27FC236}">
                <a16:creationId xmlns:a16="http://schemas.microsoft.com/office/drawing/2014/main" id="{59B0D611-E126-B74A-31EC-1D3DCD1B2AAD}"/>
              </a:ext>
            </a:extLst>
          </p:cNvPr>
          <p:cNvPicPr>
            <a:picLocks noChangeAspect="1"/>
          </p:cNvPicPr>
          <p:nvPr/>
        </p:nvPicPr>
        <p:blipFill>
          <a:blip r:embed="rId3"/>
          <a:stretch>
            <a:fillRect/>
          </a:stretch>
        </p:blipFill>
        <p:spPr>
          <a:xfrm>
            <a:off x="-1" y="1066799"/>
            <a:ext cx="11111023" cy="5238307"/>
          </a:xfrm>
          <a:prstGeom prst="rect">
            <a:avLst/>
          </a:prstGeom>
        </p:spPr>
      </p:pic>
    </p:spTree>
    <p:extLst>
      <p:ext uri="{BB962C8B-B14F-4D97-AF65-F5344CB8AC3E}">
        <p14:creationId xmlns:p14="http://schemas.microsoft.com/office/powerpoint/2010/main" val="10553663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E292377-D7D0-E0AE-8012-5E2881801F65}"/>
              </a:ext>
            </a:extLst>
          </p:cNvPr>
          <p:cNvPicPr>
            <a:picLocks noChangeAspect="1"/>
          </p:cNvPicPr>
          <p:nvPr/>
        </p:nvPicPr>
        <p:blipFill>
          <a:blip r:embed="rId3"/>
          <a:stretch>
            <a:fillRect/>
          </a:stretch>
        </p:blipFill>
        <p:spPr>
          <a:xfrm>
            <a:off x="1954530" y="0"/>
            <a:ext cx="6626262"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6" name="Picture 15">
            <a:extLst>
              <a:ext uri="{FF2B5EF4-FFF2-40B4-BE49-F238E27FC236}">
                <a16:creationId xmlns:a16="http://schemas.microsoft.com/office/drawing/2014/main" id="{D5740D0B-2A30-3912-33C9-8A632A6B2441}"/>
              </a:ext>
            </a:extLst>
          </p:cNvPr>
          <p:cNvPicPr>
            <a:picLocks noChangeAspect="1"/>
          </p:cNvPicPr>
          <p:nvPr/>
        </p:nvPicPr>
        <p:blipFill>
          <a:blip r:embed="rId4"/>
          <a:stretch>
            <a:fillRect/>
          </a:stretch>
        </p:blipFill>
        <p:spPr>
          <a:xfrm>
            <a:off x="2943876" y="0"/>
            <a:ext cx="6304248"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8" name="Picture 17">
            <a:extLst>
              <a:ext uri="{FF2B5EF4-FFF2-40B4-BE49-F238E27FC236}">
                <a16:creationId xmlns:a16="http://schemas.microsoft.com/office/drawing/2014/main" id="{3403E83A-BFB7-8469-C7EC-18AC20BF492C}"/>
              </a:ext>
            </a:extLst>
          </p:cNvPr>
          <p:cNvPicPr>
            <a:picLocks noChangeAspect="1"/>
          </p:cNvPicPr>
          <p:nvPr/>
        </p:nvPicPr>
        <p:blipFill>
          <a:blip r:embed="rId5"/>
          <a:stretch>
            <a:fillRect/>
          </a:stretch>
        </p:blipFill>
        <p:spPr>
          <a:xfrm>
            <a:off x="4909970" y="0"/>
            <a:ext cx="6373906"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20" name="Picture 19">
            <a:extLst>
              <a:ext uri="{FF2B5EF4-FFF2-40B4-BE49-F238E27FC236}">
                <a16:creationId xmlns:a16="http://schemas.microsoft.com/office/drawing/2014/main" id="{DC4CC4E9-A4FB-DD24-614F-993F7691626F}"/>
              </a:ext>
            </a:extLst>
          </p:cNvPr>
          <p:cNvPicPr>
            <a:picLocks noChangeAspect="1"/>
          </p:cNvPicPr>
          <p:nvPr/>
        </p:nvPicPr>
        <p:blipFill>
          <a:blip r:embed="rId6"/>
          <a:stretch>
            <a:fillRect/>
          </a:stretch>
        </p:blipFill>
        <p:spPr>
          <a:xfrm>
            <a:off x="6156961" y="107577"/>
            <a:ext cx="6245679"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22" name="Picture 21">
            <a:extLst>
              <a:ext uri="{FF2B5EF4-FFF2-40B4-BE49-F238E27FC236}">
                <a16:creationId xmlns:a16="http://schemas.microsoft.com/office/drawing/2014/main" id="{000F5D36-7241-54A3-A000-71FE3640DAEC}"/>
              </a:ext>
            </a:extLst>
          </p:cNvPr>
          <p:cNvPicPr>
            <a:picLocks noChangeAspect="1"/>
          </p:cNvPicPr>
          <p:nvPr/>
        </p:nvPicPr>
        <p:blipFill>
          <a:blip r:embed="rId7"/>
          <a:stretch>
            <a:fillRect/>
          </a:stretch>
        </p:blipFill>
        <p:spPr>
          <a:xfrm>
            <a:off x="7204875" y="149598"/>
            <a:ext cx="6245680" cy="66008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3" name="TextBox 22">
            <a:extLst>
              <a:ext uri="{FF2B5EF4-FFF2-40B4-BE49-F238E27FC236}">
                <a16:creationId xmlns:a16="http://schemas.microsoft.com/office/drawing/2014/main" id="{C52F5660-FF06-F6A8-2A5A-F8EF37A36EED}"/>
              </a:ext>
            </a:extLst>
          </p:cNvPr>
          <p:cNvSpPr txBox="1"/>
          <p:nvPr/>
        </p:nvSpPr>
        <p:spPr>
          <a:xfrm>
            <a:off x="-265334" y="0"/>
            <a:ext cx="2215991" cy="6965578"/>
          </a:xfrm>
          <a:prstGeom prst="rect">
            <a:avLst/>
          </a:prstGeom>
          <a:solidFill>
            <a:schemeClr val="accent1">
              <a:lumMod val="50000"/>
            </a:schemeClr>
          </a:solidFill>
        </p:spPr>
        <p:txBody>
          <a:bodyPr vert="vert270" wrap="square" lIns="640080" rIns="640080" rtlCol="0" anchor="ctr">
            <a:spAutoFit/>
          </a:bodyPr>
          <a:lstStyle/>
          <a:p>
            <a:pPr algn="ctr"/>
            <a:r>
              <a:rPr lang="en-US" sz="6000" dirty="0">
                <a:solidFill>
                  <a:schemeClr val="bg1"/>
                </a:solidFill>
                <a:latin typeface="+mj-lt"/>
              </a:rPr>
              <a:t>Knowledge</a:t>
            </a:r>
            <a:r>
              <a:rPr lang="en-US" sz="5400" dirty="0">
                <a:solidFill>
                  <a:schemeClr val="bg1"/>
                </a:solidFill>
              </a:rPr>
              <a:t> </a:t>
            </a:r>
            <a:r>
              <a:rPr lang="en-US" sz="6000" dirty="0">
                <a:solidFill>
                  <a:schemeClr val="bg1"/>
                </a:solidFill>
                <a:latin typeface="+mj-lt"/>
              </a:rPr>
              <a:t>Builder</a:t>
            </a:r>
          </a:p>
        </p:txBody>
      </p:sp>
    </p:spTree>
    <p:extLst>
      <p:ext uri="{BB962C8B-B14F-4D97-AF65-F5344CB8AC3E}">
        <p14:creationId xmlns:p14="http://schemas.microsoft.com/office/powerpoint/2010/main" val="418884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AF17EE7-47DB-4ACA-5D8B-30B30AA89603}"/>
              </a:ext>
            </a:extLst>
          </p:cNvPr>
          <p:cNvSpPr>
            <a:spLocks noGrp="1"/>
          </p:cNvSpPr>
          <p:nvPr>
            <p:ph type="title"/>
          </p:nvPr>
        </p:nvSpPr>
        <p:spPr>
          <a:xfrm>
            <a:off x="455066" y="2501549"/>
            <a:ext cx="2880828" cy="3612182"/>
          </a:xfrm>
        </p:spPr>
        <p:txBody>
          <a:bodyPr vert="horz" lIns="91440" tIns="45720" rIns="91440" bIns="45720" rtlCol="0" anchor="t">
            <a:noAutofit/>
          </a:bodyPr>
          <a:lstStyle/>
          <a:p>
            <a:pPr>
              <a:lnSpc>
                <a:spcPct val="90000"/>
              </a:lnSpc>
            </a:pPr>
            <a:r>
              <a:rPr lang="en-US" sz="6000" kern="1200" dirty="0">
                <a:solidFill>
                  <a:srgbClr val="FFFFFF"/>
                </a:solidFill>
                <a:latin typeface="+mj-lt"/>
                <a:ea typeface="+mj-ea"/>
                <a:cs typeface="+mj-cs"/>
              </a:rPr>
              <a:t>Best Practice of Power Apps</a:t>
            </a:r>
          </a:p>
        </p:txBody>
      </p:sp>
      <p:graphicFrame>
        <p:nvGraphicFramePr>
          <p:cNvPr id="5" name="Text Placeholder 2">
            <a:extLst>
              <a:ext uri="{FF2B5EF4-FFF2-40B4-BE49-F238E27FC236}">
                <a16:creationId xmlns:a16="http://schemas.microsoft.com/office/drawing/2014/main" id="{E7FFEE1E-0B25-9C89-0E39-253642D705F2}"/>
              </a:ext>
            </a:extLst>
          </p:cNvPr>
          <p:cNvGraphicFramePr/>
          <p:nvPr>
            <p:extLst>
              <p:ext uri="{D42A27DB-BD31-4B8C-83A1-F6EECF244321}">
                <p14:modId xmlns:p14="http://schemas.microsoft.com/office/powerpoint/2010/main" val="267376404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5BE74CD9-633B-2B0E-DE09-CDFC3B6E38BB}"/>
              </a:ext>
            </a:extLst>
          </p:cNvPr>
          <p:cNvSpPr txBox="1"/>
          <p:nvPr/>
        </p:nvSpPr>
        <p:spPr>
          <a:xfrm>
            <a:off x="11111023" y="6305107"/>
            <a:ext cx="471377" cy="276999"/>
          </a:xfrm>
          <a:prstGeom prst="rect">
            <a:avLst/>
          </a:prstGeom>
          <a:noFill/>
        </p:spPr>
        <p:txBody>
          <a:bodyPr wrap="square" rtlCol="0">
            <a:spAutoFit/>
          </a:bodyPr>
          <a:lstStyle/>
          <a:p>
            <a:r>
              <a:rPr lang="en-US" sz="1200" dirty="0"/>
              <a:t>21</a:t>
            </a:r>
          </a:p>
        </p:txBody>
      </p:sp>
    </p:spTree>
    <p:extLst>
      <p:ext uri="{BB962C8B-B14F-4D97-AF65-F5344CB8AC3E}">
        <p14:creationId xmlns:p14="http://schemas.microsoft.com/office/powerpoint/2010/main" val="1115706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D6709728-4652-44F8-B5FF-5D17EA82B747}"/>
                                            </p:graphicEl>
                                          </p:spTgt>
                                        </p:tgtEl>
                                        <p:attrNameLst>
                                          <p:attrName>style.visibility</p:attrName>
                                        </p:attrNameLst>
                                      </p:cBhvr>
                                      <p:to>
                                        <p:strVal val="visible"/>
                                      </p:to>
                                    </p:set>
                                    <p:animEffect transition="in" filter="fade">
                                      <p:cBhvr>
                                        <p:cTn id="7" dur="1000"/>
                                        <p:tgtEl>
                                          <p:spTgt spid="5">
                                            <p:graphicEl>
                                              <a:dgm id="{D6709728-4652-44F8-B5FF-5D17EA82B747}"/>
                                            </p:graphicEl>
                                          </p:spTgt>
                                        </p:tgtEl>
                                      </p:cBhvr>
                                    </p:animEffect>
                                    <p:anim calcmode="lin" valueType="num">
                                      <p:cBhvr>
                                        <p:cTn id="8" dur="1000" fill="hold"/>
                                        <p:tgtEl>
                                          <p:spTgt spid="5">
                                            <p:graphicEl>
                                              <a:dgm id="{D6709728-4652-44F8-B5FF-5D17EA82B747}"/>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D6709728-4652-44F8-B5FF-5D17EA82B747}"/>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8A3EC2BD-3407-4AD8-8F31-AE84F1925314}"/>
                                            </p:graphicEl>
                                          </p:spTgt>
                                        </p:tgtEl>
                                        <p:attrNameLst>
                                          <p:attrName>style.visibility</p:attrName>
                                        </p:attrNameLst>
                                      </p:cBhvr>
                                      <p:to>
                                        <p:strVal val="visible"/>
                                      </p:to>
                                    </p:set>
                                    <p:animEffect transition="in" filter="fade">
                                      <p:cBhvr>
                                        <p:cTn id="14" dur="1000"/>
                                        <p:tgtEl>
                                          <p:spTgt spid="5">
                                            <p:graphicEl>
                                              <a:dgm id="{8A3EC2BD-3407-4AD8-8F31-AE84F1925314}"/>
                                            </p:graphicEl>
                                          </p:spTgt>
                                        </p:tgtEl>
                                      </p:cBhvr>
                                    </p:animEffect>
                                    <p:anim calcmode="lin" valueType="num">
                                      <p:cBhvr>
                                        <p:cTn id="15" dur="1000" fill="hold"/>
                                        <p:tgtEl>
                                          <p:spTgt spid="5">
                                            <p:graphicEl>
                                              <a:dgm id="{8A3EC2BD-3407-4AD8-8F31-AE84F1925314}"/>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8A3EC2BD-3407-4AD8-8F31-AE84F1925314}"/>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2A67E684-CECB-4E8D-826F-05312C53E5DE}"/>
                                            </p:graphicEl>
                                          </p:spTgt>
                                        </p:tgtEl>
                                        <p:attrNameLst>
                                          <p:attrName>style.visibility</p:attrName>
                                        </p:attrNameLst>
                                      </p:cBhvr>
                                      <p:to>
                                        <p:strVal val="visible"/>
                                      </p:to>
                                    </p:set>
                                    <p:animEffect transition="in" filter="fade">
                                      <p:cBhvr>
                                        <p:cTn id="21" dur="1000"/>
                                        <p:tgtEl>
                                          <p:spTgt spid="5">
                                            <p:graphicEl>
                                              <a:dgm id="{2A67E684-CECB-4E8D-826F-05312C53E5DE}"/>
                                            </p:graphicEl>
                                          </p:spTgt>
                                        </p:tgtEl>
                                      </p:cBhvr>
                                    </p:animEffect>
                                    <p:anim calcmode="lin" valueType="num">
                                      <p:cBhvr>
                                        <p:cTn id="22" dur="1000" fill="hold"/>
                                        <p:tgtEl>
                                          <p:spTgt spid="5">
                                            <p:graphicEl>
                                              <a:dgm id="{2A67E684-CECB-4E8D-826F-05312C53E5DE}"/>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2A67E684-CECB-4E8D-826F-05312C53E5DE}"/>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Rectangle 46">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6287C-4A7A-71AD-96E2-1A6FD51BB588}"/>
              </a:ext>
            </a:extLst>
          </p:cNvPr>
          <p:cNvSpPr>
            <a:spLocks noGrp="1"/>
          </p:cNvSpPr>
          <p:nvPr>
            <p:ph type="title"/>
          </p:nvPr>
        </p:nvSpPr>
        <p:spPr>
          <a:xfrm rot="16200000">
            <a:off x="-1203807" y="2917052"/>
            <a:ext cx="6166818" cy="862321"/>
          </a:xfrm>
        </p:spPr>
        <p:txBody>
          <a:bodyPr vert="horz" lIns="91440" tIns="45720" rIns="91440" bIns="45720" rtlCol="0" anchor="b">
            <a:noAutofit/>
          </a:bodyPr>
          <a:lstStyle/>
          <a:p>
            <a:pPr algn="r">
              <a:lnSpc>
                <a:spcPct val="90000"/>
              </a:lnSpc>
            </a:pPr>
            <a:r>
              <a:rPr lang="en-US" sz="6000" kern="1200" dirty="0">
                <a:solidFill>
                  <a:srgbClr val="FFFFFF"/>
                </a:solidFill>
                <a:latin typeface="+mj-lt"/>
                <a:ea typeface="+mj-ea"/>
                <a:cs typeface="+mj-cs"/>
              </a:rPr>
              <a:t>Recommendations</a:t>
            </a:r>
          </a:p>
        </p:txBody>
      </p:sp>
      <p:graphicFrame>
        <p:nvGraphicFramePr>
          <p:cNvPr id="18" name="Text Placeholder 2">
            <a:extLst>
              <a:ext uri="{FF2B5EF4-FFF2-40B4-BE49-F238E27FC236}">
                <a16:creationId xmlns:a16="http://schemas.microsoft.com/office/drawing/2014/main" id="{6F6F7C1E-E0AE-6315-F5CE-3C3836DED0F2}"/>
              </a:ext>
            </a:extLst>
          </p:cNvPr>
          <p:cNvGraphicFramePr/>
          <p:nvPr>
            <p:extLst>
              <p:ext uri="{D42A27DB-BD31-4B8C-83A1-F6EECF244321}">
                <p14:modId xmlns:p14="http://schemas.microsoft.com/office/powerpoint/2010/main" val="160961440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7FF920A-29DC-735C-BAB2-2F47741A2D6E}"/>
              </a:ext>
            </a:extLst>
          </p:cNvPr>
          <p:cNvSpPr txBox="1"/>
          <p:nvPr/>
        </p:nvSpPr>
        <p:spPr>
          <a:xfrm>
            <a:off x="11111023" y="6305107"/>
            <a:ext cx="471377" cy="276999"/>
          </a:xfrm>
          <a:prstGeom prst="rect">
            <a:avLst/>
          </a:prstGeom>
          <a:noFill/>
        </p:spPr>
        <p:txBody>
          <a:bodyPr wrap="square" rtlCol="0">
            <a:spAutoFit/>
          </a:bodyPr>
          <a:lstStyle/>
          <a:p>
            <a:r>
              <a:rPr lang="en-US" sz="1200" dirty="0"/>
              <a:t>22</a:t>
            </a:r>
          </a:p>
        </p:txBody>
      </p:sp>
    </p:spTree>
    <p:extLst>
      <p:ext uri="{BB962C8B-B14F-4D97-AF65-F5344CB8AC3E}">
        <p14:creationId xmlns:p14="http://schemas.microsoft.com/office/powerpoint/2010/main" val="375090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graphicEl>
                                              <a:dgm id="{65686243-7B6E-45CC-AD24-A98BB8778FF5}"/>
                                            </p:graphicEl>
                                          </p:spTgt>
                                        </p:tgtEl>
                                        <p:attrNameLst>
                                          <p:attrName>style.visibility</p:attrName>
                                        </p:attrNameLst>
                                      </p:cBhvr>
                                      <p:to>
                                        <p:strVal val="visible"/>
                                      </p:to>
                                    </p:set>
                                    <p:animEffect transition="in" filter="fade">
                                      <p:cBhvr>
                                        <p:cTn id="7" dur="1000"/>
                                        <p:tgtEl>
                                          <p:spTgt spid="18">
                                            <p:graphicEl>
                                              <a:dgm id="{65686243-7B6E-45CC-AD24-A98BB8778FF5}"/>
                                            </p:graphicEl>
                                          </p:spTgt>
                                        </p:tgtEl>
                                      </p:cBhvr>
                                    </p:animEffect>
                                    <p:anim calcmode="lin" valueType="num">
                                      <p:cBhvr>
                                        <p:cTn id="8" dur="1000" fill="hold"/>
                                        <p:tgtEl>
                                          <p:spTgt spid="18">
                                            <p:graphicEl>
                                              <a:dgm id="{65686243-7B6E-45CC-AD24-A98BB8778FF5}"/>
                                            </p:graphicEl>
                                          </p:spTgt>
                                        </p:tgtEl>
                                        <p:attrNameLst>
                                          <p:attrName>ppt_x</p:attrName>
                                        </p:attrNameLst>
                                      </p:cBhvr>
                                      <p:tavLst>
                                        <p:tav tm="0">
                                          <p:val>
                                            <p:strVal val="#ppt_x"/>
                                          </p:val>
                                        </p:tav>
                                        <p:tav tm="100000">
                                          <p:val>
                                            <p:strVal val="#ppt_x"/>
                                          </p:val>
                                        </p:tav>
                                      </p:tavLst>
                                    </p:anim>
                                    <p:anim calcmode="lin" valueType="num">
                                      <p:cBhvr>
                                        <p:cTn id="9" dur="1000" fill="hold"/>
                                        <p:tgtEl>
                                          <p:spTgt spid="18">
                                            <p:graphicEl>
                                              <a:dgm id="{65686243-7B6E-45CC-AD24-A98BB8778FF5}"/>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graphicEl>
                                              <a:dgm id="{E71608BD-606B-40B7-BA4C-5AA50DBDD0B6}"/>
                                            </p:graphicEl>
                                          </p:spTgt>
                                        </p:tgtEl>
                                        <p:attrNameLst>
                                          <p:attrName>style.visibility</p:attrName>
                                        </p:attrNameLst>
                                      </p:cBhvr>
                                      <p:to>
                                        <p:strVal val="visible"/>
                                      </p:to>
                                    </p:set>
                                    <p:animEffect transition="in" filter="fade">
                                      <p:cBhvr>
                                        <p:cTn id="14" dur="1000"/>
                                        <p:tgtEl>
                                          <p:spTgt spid="18">
                                            <p:graphicEl>
                                              <a:dgm id="{E71608BD-606B-40B7-BA4C-5AA50DBDD0B6}"/>
                                            </p:graphicEl>
                                          </p:spTgt>
                                        </p:tgtEl>
                                      </p:cBhvr>
                                    </p:animEffect>
                                    <p:anim calcmode="lin" valueType="num">
                                      <p:cBhvr>
                                        <p:cTn id="15" dur="1000" fill="hold"/>
                                        <p:tgtEl>
                                          <p:spTgt spid="18">
                                            <p:graphicEl>
                                              <a:dgm id="{E71608BD-606B-40B7-BA4C-5AA50DBDD0B6}"/>
                                            </p:graphicEl>
                                          </p:spTgt>
                                        </p:tgtEl>
                                        <p:attrNameLst>
                                          <p:attrName>ppt_x</p:attrName>
                                        </p:attrNameLst>
                                      </p:cBhvr>
                                      <p:tavLst>
                                        <p:tav tm="0">
                                          <p:val>
                                            <p:strVal val="#ppt_x"/>
                                          </p:val>
                                        </p:tav>
                                        <p:tav tm="100000">
                                          <p:val>
                                            <p:strVal val="#ppt_x"/>
                                          </p:val>
                                        </p:tav>
                                      </p:tavLst>
                                    </p:anim>
                                    <p:anim calcmode="lin" valueType="num">
                                      <p:cBhvr>
                                        <p:cTn id="16" dur="1000" fill="hold"/>
                                        <p:tgtEl>
                                          <p:spTgt spid="18">
                                            <p:graphicEl>
                                              <a:dgm id="{E71608BD-606B-40B7-BA4C-5AA50DBDD0B6}"/>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graphicEl>
                                              <a:dgm id="{5250888D-D62C-43CB-BF83-0717A407E494}"/>
                                            </p:graphicEl>
                                          </p:spTgt>
                                        </p:tgtEl>
                                        <p:attrNameLst>
                                          <p:attrName>style.visibility</p:attrName>
                                        </p:attrNameLst>
                                      </p:cBhvr>
                                      <p:to>
                                        <p:strVal val="visible"/>
                                      </p:to>
                                    </p:set>
                                    <p:animEffect transition="in" filter="fade">
                                      <p:cBhvr>
                                        <p:cTn id="21" dur="1000"/>
                                        <p:tgtEl>
                                          <p:spTgt spid="18">
                                            <p:graphicEl>
                                              <a:dgm id="{5250888D-D62C-43CB-BF83-0717A407E494}"/>
                                            </p:graphicEl>
                                          </p:spTgt>
                                        </p:tgtEl>
                                      </p:cBhvr>
                                    </p:animEffect>
                                    <p:anim calcmode="lin" valueType="num">
                                      <p:cBhvr>
                                        <p:cTn id="22" dur="1000" fill="hold"/>
                                        <p:tgtEl>
                                          <p:spTgt spid="18">
                                            <p:graphicEl>
                                              <a:dgm id="{5250888D-D62C-43CB-BF83-0717A407E494}"/>
                                            </p:graphicEl>
                                          </p:spTgt>
                                        </p:tgtEl>
                                        <p:attrNameLst>
                                          <p:attrName>ppt_x</p:attrName>
                                        </p:attrNameLst>
                                      </p:cBhvr>
                                      <p:tavLst>
                                        <p:tav tm="0">
                                          <p:val>
                                            <p:strVal val="#ppt_x"/>
                                          </p:val>
                                        </p:tav>
                                        <p:tav tm="100000">
                                          <p:val>
                                            <p:strVal val="#ppt_x"/>
                                          </p:val>
                                        </p:tav>
                                      </p:tavLst>
                                    </p:anim>
                                    <p:anim calcmode="lin" valueType="num">
                                      <p:cBhvr>
                                        <p:cTn id="23" dur="1000" fill="hold"/>
                                        <p:tgtEl>
                                          <p:spTgt spid="18">
                                            <p:graphicEl>
                                              <a:dgm id="{5250888D-D62C-43CB-BF83-0717A407E49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graphicEl>
                                              <a:dgm id="{70B70CE0-A047-48AB-9741-12570995ECBD}"/>
                                            </p:graphicEl>
                                          </p:spTgt>
                                        </p:tgtEl>
                                        <p:attrNameLst>
                                          <p:attrName>style.visibility</p:attrName>
                                        </p:attrNameLst>
                                      </p:cBhvr>
                                      <p:to>
                                        <p:strVal val="visible"/>
                                      </p:to>
                                    </p:set>
                                    <p:animEffect transition="in" filter="fade">
                                      <p:cBhvr>
                                        <p:cTn id="28" dur="1000"/>
                                        <p:tgtEl>
                                          <p:spTgt spid="18">
                                            <p:graphicEl>
                                              <a:dgm id="{70B70CE0-A047-48AB-9741-12570995ECBD}"/>
                                            </p:graphicEl>
                                          </p:spTgt>
                                        </p:tgtEl>
                                      </p:cBhvr>
                                    </p:animEffect>
                                    <p:anim calcmode="lin" valueType="num">
                                      <p:cBhvr>
                                        <p:cTn id="29" dur="1000" fill="hold"/>
                                        <p:tgtEl>
                                          <p:spTgt spid="18">
                                            <p:graphicEl>
                                              <a:dgm id="{70B70CE0-A047-48AB-9741-12570995ECBD}"/>
                                            </p:graphicEl>
                                          </p:spTgt>
                                        </p:tgtEl>
                                        <p:attrNameLst>
                                          <p:attrName>ppt_x</p:attrName>
                                        </p:attrNameLst>
                                      </p:cBhvr>
                                      <p:tavLst>
                                        <p:tav tm="0">
                                          <p:val>
                                            <p:strVal val="#ppt_x"/>
                                          </p:val>
                                        </p:tav>
                                        <p:tav tm="100000">
                                          <p:val>
                                            <p:strVal val="#ppt_x"/>
                                          </p:val>
                                        </p:tav>
                                      </p:tavLst>
                                    </p:anim>
                                    <p:anim calcmode="lin" valueType="num">
                                      <p:cBhvr>
                                        <p:cTn id="30" dur="1000" fill="hold"/>
                                        <p:tgtEl>
                                          <p:spTgt spid="18">
                                            <p:graphicEl>
                                              <a:dgm id="{70B70CE0-A047-48AB-9741-12570995ECB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lvl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17EE7-47DB-4ACA-5D8B-30B30AA89603}"/>
              </a:ext>
            </a:extLst>
          </p:cNvPr>
          <p:cNvSpPr>
            <a:spLocks noGrp="1"/>
          </p:cNvSpPr>
          <p:nvPr>
            <p:ph type="title"/>
          </p:nvPr>
        </p:nvSpPr>
        <p:spPr>
          <a:xfrm>
            <a:off x="1383564" y="348865"/>
            <a:ext cx="9718111" cy="1576446"/>
          </a:xfrm>
        </p:spPr>
        <p:txBody>
          <a:bodyPr vert="horz" lIns="91440" tIns="45720" rIns="91440" bIns="45720" rtlCol="0" anchor="ctr">
            <a:normAutofit/>
          </a:bodyPr>
          <a:lstStyle/>
          <a:p>
            <a:pPr algn="ctr">
              <a:lnSpc>
                <a:spcPct val="90000"/>
              </a:lnSpc>
            </a:pPr>
            <a:r>
              <a:rPr lang="en-US" sz="6000" kern="1200" dirty="0">
                <a:solidFill>
                  <a:srgbClr val="FFFFFF"/>
                </a:solidFill>
                <a:latin typeface="+mj-lt"/>
                <a:ea typeface="+mj-ea"/>
                <a:cs typeface="+mj-cs"/>
              </a:rPr>
              <a:t>Next Steps </a:t>
            </a:r>
          </a:p>
        </p:txBody>
      </p:sp>
      <p:graphicFrame>
        <p:nvGraphicFramePr>
          <p:cNvPr id="14" name="Text Placeholder 2">
            <a:extLst>
              <a:ext uri="{FF2B5EF4-FFF2-40B4-BE49-F238E27FC236}">
                <a16:creationId xmlns:a16="http://schemas.microsoft.com/office/drawing/2014/main" id="{16D88D68-E4C3-A42B-0E94-EE177A929AF6}"/>
              </a:ext>
            </a:extLst>
          </p:cNvPr>
          <p:cNvGraphicFramePr/>
          <p:nvPr>
            <p:extLst>
              <p:ext uri="{D42A27DB-BD31-4B8C-83A1-F6EECF244321}">
                <p14:modId xmlns:p14="http://schemas.microsoft.com/office/powerpoint/2010/main" val="337179991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6D3591AC-E660-548E-56FB-13C9CF5719F3}"/>
              </a:ext>
            </a:extLst>
          </p:cNvPr>
          <p:cNvSpPr txBox="1"/>
          <p:nvPr/>
        </p:nvSpPr>
        <p:spPr>
          <a:xfrm>
            <a:off x="11121656" y="6305107"/>
            <a:ext cx="471377" cy="276999"/>
          </a:xfrm>
          <a:prstGeom prst="rect">
            <a:avLst/>
          </a:prstGeom>
          <a:noFill/>
        </p:spPr>
        <p:txBody>
          <a:bodyPr wrap="square" rtlCol="0">
            <a:spAutoFit/>
          </a:bodyPr>
          <a:lstStyle/>
          <a:p>
            <a:r>
              <a:rPr lang="en-US" sz="1200" dirty="0"/>
              <a:t>23</a:t>
            </a:r>
          </a:p>
        </p:txBody>
      </p:sp>
    </p:spTree>
    <p:extLst>
      <p:ext uri="{BB962C8B-B14F-4D97-AF65-F5344CB8AC3E}">
        <p14:creationId xmlns:p14="http://schemas.microsoft.com/office/powerpoint/2010/main" val="12221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graphicEl>
                                              <a:dgm id="{A1979F1B-35AA-467C-AF01-9B8B265550CF}"/>
                                            </p:graphicEl>
                                          </p:spTgt>
                                        </p:tgtEl>
                                        <p:attrNameLst>
                                          <p:attrName>style.visibility</p:attrName>
                                        </p:attrNameLst>
                                      </p:cBhvr>
                                      <p:to>
                                        <p:strVal val="visible"/>
                                      </p:to>
                                    </p:set>
                                    <p:anim calcmode="lin" valueType="num">
                                      <p:cBhvr additive="base">
                                        <p:cTn id="7" dur="500" fill="hold"/>
                                        <p:tgtEl>
                                          <p:spTgt spid="14">
                                            <p:graphicEl>
                                              <a:dgm id="{A1979F1B-35AA-467C-AF01-9B8B265550CF}"/>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graphicEl>
                                              <a:dgm id="{A1979F1B-35AA-467C-AF01-9B8B265550CF}"/>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graphicEl>
                                              <a:dgm id="{A4C2EFDA-5AA3-4C76-99BC-D4CA98191BE8}"/>
                                            </p:graphicEl>
                                          </p:spTgt>
                                        </p:tgtEl>
                                        <p:attrNameLst>
                                          <p:attrName>style.visibility</p:attrName>
                                        </p:attrNameLst>
                                      </p:cBhvr>
                                      <p:to>
                                        <p:strVal val="visible"/>
                                      </p:to>
                                    </p:set>
                                    <p:anim calcmode="lin" valueType="num">
                                      <p:cBhvr additive="base">
                                        <p:cTn id="13" dur="500" fill="hold"/>
                                        <p:tgtEl>
                                          <p:spTgt spid="14">
                                            <p:graphicEl>
                                              <a:dgm id="{A4C2EFDA-5AA3-4C76-99BC-D4CA98191BE8}"/>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graphicEl>
                                              <a:dgm id="{A4C2EFDA-5AA3-4C76-99BC-D4CA98191BE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17EE7-47DB-4ACA-5D8B-30B30AA89603}"/>
              </a:ext>
            </a:extLst>
          </p:cNvPr>
          <p:cNvSpPr>
            <a:spLocks noGrp="1"/>
          </p:cNvSpPr>
          <p:nvPr>
            <p:ph type="title"/>
          </p:nvPr>
        </p:nvSpPr>
        <p:spPr>
          <a:xfrm>
            <a:off x="1383564" y="348865"/>
            <a:ext cx="9718111" cy="1576446"/>
          </a:xfrm>
        </p:spPr>
        <p:txBody>
          <a:bodyPr vert="horz" lIns="91440" tIns="45720" rIns="91440" bIns="45720" rtlCol="0" anchor="ctr">
            <a:normAutofit/>
          </a:bodyPr>
          <a:lstStyle/>
          <a:p>
            <a:pPr algn="ctr">
              <a:lnSpc>
                <a:spcPct val="90000"/>
              </a:lnSpc>
            </a:pPr>
            <a:r>
              <a:rPr lang="en-US" sz="6000" kern="1200" dirty="0">
                <a:solidFill>
                  <a:srgbClr val="FFFFFF"/>
                </a:solidFill>
                <a:latin typeface="+mj-lt"/>
                <a:ea typeface="+mj-ea"/>
                <a:cs typeface="+mj-cs"/>
              </a:rPr>
              <a:t>Lessons Learned</a:t>
            </a:r>
          </a:p>
        </p:txBody>
      </p:sp>
      <p:graphicFrame>
        <p:nvGraphicFramePr>
          <p:cNvPr id="5" name="Text Placeholder 2">
            <a:extLst>
              <a:ext uri="{FF2B5EF4-FFF2-40B4-BE49-F238E27FC236}">
                <a16:creationId xmlns:a16="http://schemas.microsoft.com/office/drawing/2014/main" id="{EC6F02A3-4BDB-4FAF-76E8-AD6ACEAA49CD}"/>
              </a:ext>
            </a:extLst>
          </p:cNvPr>
          <p:cNvGraphicFramePr/>
          <p:nvPr>
            <p:extLst>
              <p:ext uri="{D42A27DB-BD31-4B8C-83A1-F6EECF244321}">
                <p14:modId xmlns:p14="http://schemas.microsoft.com/office/powerpoint/2010/main" val="27827645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0295695-A7C2-3D47-2ED8-EFA4197EFFC8}"/>
              </a:ext>
            </a:extLst>
          </p:cNvPr>
          <p:cNvSpPr txBox="1"/>
          <p:nvPr/>
        </p:nvSpPr>
        <p:spPr>
          <a:xfrm>
            <a:off x="11111023" y="6305107"/>
            <a:ext cx="471377" cy="276999"/>
          </a:xfrm>
          <a:prstGeom prst="rect">
            <a:avLst/>
          </a:prstGeom>
          <a:noFill/>
        </p:spPr>
        <p:txBody>
          <a:bodyPr wrap="square" rtlCol="0">
            <a:spAutoFit/>
          </a:bodyPr>
          <a:lstStyle/>
          <a:p>
            <a:r>
              <a:rPr lang="en-US" sz="1200" dirty="0"/>
              <a:t>24</a:t>
            </a:r>
          </a:p>
        </p:txBody>
      </p:sp>
    </p:spTree>
    <p:extLst>
      <p:ext uri="{BB962C8B-B14F-4D97-AF65-F5344CB8AC3E}">
        <p14:creationId xmlns:p14="http://schemas.microsoft.com/office/powerpoint/2010/main" val="145167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717266E9-2033-4AB4-A7AA-C1D8977D63CB}"/>
                                            </p:graphicEl>
                                          </p:spTgt>
                                        </p:tgtEl>
                                        <p:attrNameLst>
                                          <p:attrName>style.visibility</p:attrName>
                                        </p:attrNameLst>
                                      </p:cBhvr>
                                      <p:to>
                                        <p:strVal val="visible"/>
                                      </p:to>
                                    </p:set>
                                    <p:animEffect transition="in" filter="fade">
                                      <p:cBhvr>
                                        <p:cTn id="7" dur="1000"/>
                                        <p:tgtEl>
                                          <p:spTgt spid="5">
                                            <p:graphicEl>
                                              <a:dgm id="{717266E9-2033-4AB4-A7AA-C1D8977D63CB}"/>
                                            </p:graphicEl>
                                          </p:spTgt>
                                        </p:tgtEl>
                                      </p:cBhvr>
                                    </p:animEffect>
                                    <p:anim calcmode="lin" valueType="num">
                                      <p:cBhvr>
                                        <p:cTn id="8" dur="1000" fill="hold"/>
                                        <p:tgtEl>
                                          <p:spTgt spid="5">
                                            <p:graphicEl>
                                              <a:dgm id="{717266E9-2033-4AB4-A7AA-C1D8977D63CB}"/>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717266E9-2033-4AB4-A7AA-C1D8977D63CB}"/>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696E0259-4195-4D18-A9FF-7B55D8B36C0C}"/>
                                            </p:graphicEl>
                                          </p:spTgt>
                                        </p:tgtEl>
                                        <p:attrNameLst>
                                          <p:attrName>style.visibility</p:attrName>
                                        </p:attrNameLst>
                                      </p:cBhvr>
                                      <p:to>
                                        <p:strVal val="visible"/>
                                      </p:to>
                                    </p:set>
                                    <p:animEffect transition="in" filter="fade">
                                      <p:cBhvr>
                                        <p:cTn id="12" dur="1000"/>
                                        <p:tgtEl>
                                          <p:spTgt spid="5">
                                            <p:graphicEl>
                                              <a:dgm id="{696E0259-4195-4D18-A9FF-7B55D8B36C0C}"/>
                                            </p:graphicEl>
                                          </p:spTgt>
                                        </p:tgtEl>
                                      </p:cBhvr>
                                    </p:animEffect>
                                    <p:anim calcmode="lin" valueType="num">
                                      <p:cBhvr>
                                        <p:cTn id="13" dur="1000" fill="hold"/>
                                        <p:tgtEl>
                                          <p:spTgt spid="5">
                                            <p:graphicEl>
                                              <a:dgm id="{696E0259-4195-4D18-A9FF-7B55D8B36C0C}"/>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696E0259-4195-4D18-A9FF-7B55D8B36C0C}"/>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8F2B17CC-3048-47D5-AA66-A3EAF435324E}"/>
                                            </p:graphicEl>
                                          </p:spTgt>
                                        </p:tgtEl>
                                        <p:attrNameLst>
                                          <p:attrName>style.visibility</p:attrName>
                                        </p:attrNameLst>
                                      </p:cBhvr>
                                      <p:to>
                                        <p:strVal val="visible"/>
                                      </p:to>
                                    </p:set>
                                    <p:animEffect transition="in" filter="fade">
                                      <p:cBhvr>
                                        <p:cTn id="19" dur="1000"/>
                                        <p:tgtEl>
                                          <p:spTgt spid="5">
                                            <p:graphicEl>
                                              <a:dgm id="{8F2B17CC-3048-47D5-AA66-A3EAF435324E}"/>
                                            </p:graphicEl>
                                          </p:spTgt>
                                        </p:tgtEl>
                                      </p:cBhvr>
                                    </p:animEffect>
                                    <p:anim calcmode="lin" valueType="num">
                                      <p:cBhvr>
                                        <p:cTn id="20" dur="1000" fill="hold"/>
                                        <p:tgtEl>
                                          <p:spTgt spid="5">
                                            <p:graphicEl>
                                              <a:dgm id="{8F2B17CC-3048-47D5-AA66-A3EAF435324E}"/>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8F2B17CC-3048-47D5-AA66-A3EAF435324E}"/>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graphicEl>
                                              <a:dgm id="{6BC1A4EE-368A-4CFB-884A-AF783A5B4E44}"/>
                                            </p:graphicEl>
                                          </p:spTgt>
                                        </p:tgtEl>
                                        <p:attrNameLst>
                                          <p:attrName>style.visibility</p:attrName>
                                        </p:attrNameLst>
                                      </p:cBhvr>
                                      <p:to>
                                        <p:strVal val="visible"/>
                                      </p:to>
                                    </p:set>
                                    <p:animEffect transition="in" filter="fade">
                                      <p:cBhvr>
                                        <p:cTn id="24" dur="1000"/>
                                        <p:tgtEl>
                                          <p:spTgt spid="5">
                                            <p:graphicEl>
                                              <a:dgm id="{6BC1A4EE-368A-4CFB-884A-AF783A5B4E44}"/>
                                            </p:graphicEl>
                                          </p:spTgt>
                                        </p:tgtEl>
                                      </p:cBhvr>
                                    </p:animEffect>
                                    <p:anim calcmode="lin" valueType="num">
                                      <p:cBhvr>
                                        <p:cTn id="25" dur="1000" fill="hold"/>
                                        <p:tgtEl>
                                          <p:spTgt spid="5">
                                            <p:graphicEl>
                                              <a:dgm id="{6BC1A4EE-368A-4CFB-884A-AF783A5B4E44}"/>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6BC1A4EE-368A-4CFB-884A-AF783A5B4E44}"/>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graphicEl>
                                              <a:dgm id="{28A20D63-03AA-4D8E-87DA-AB8CBEDD1D75}"/>
                                            </p:graphicEl>
                                          </p:spTgt>
                                        </p:tgtEl>
                                        <p:attrNameLst>
                                          <p:attrName>style.visibility</p:attrName>
                                        </p:attrNameLst>
                                      </p:cBhvr>
                                      <p:to>
                                        <p:strVal val="visible"/>
                                      </p:to>
                                    </p:set>
                                    <p:animEffect transition="in" filter="fade">
                                      <p:cBhvr>
                                        <p:cTn id="31" dur="1000"/>
                                        <p:tgtEl>
                                          <p:spTgt spid="5">
                                            <p:graphicEl>
                                              <a:dgm id="{28A20D63-03AA-4D8E-87DA-AB8CBEDD1D75}"/>
                                            </p:graphicEl>
                                          </p:spTgt>
                                        </p:tgtEl>
                                      </p:cBhvr>
                                    </p:animEffect>
                                    <p:anim calcmode="lin" valueType="num">
                                      <p:cBhvr>
                                        <p:cTn id="32" dur="1000" fill="hold"/>
                                        <p:tgtEl>
                                          <p:spTgt spid="5">
                                            <p:graphicEl>
                                              <a:dgm id="{28A20D63-03AA-4D8E-87DA-AB8CBEDD1D75}"/>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28A20D63-03AA-4D8E-87DA-AB8CBEDD1D75}"/>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graphicEl>
                                              <a:dgm id="{B9A0D81B-1083-4CA2-ADA1-DDE46E9CA4E4}"/>
                                            </p:graphicEl>
                                          </p:spTgt>
                                        </p:tgtEl>
                                        <p:attrNameLst>
                                          <p:attrName>style.visibility</p:attrName>
                                        </p:attrNameLst>
                                      </p:cBhvr>
                                      <p:to>
                                        <p:strVal val="visible"/>
                                      </p:to>
                                    </p:set>
                                    <p:animEffect transition="in" filter="fade">
                                      <p:cBhvr>
                                        <p:cTn id="36" dur="1000"/>
                                        <p:tgtEl>
                                          <p:spTgt spid="5">
                                            <p:graphicEl>
                                              <a:dgm id="{B9A0D81B-1083-4CA2-ADA1-DDE46E9CA4E4}"/>
                                            </p:graphicEl>
                                          </p:spTgt>
                                        </p:tgtEl>
                                      </p:cBhvr>
                                    </p:animEffect>
                                    <p:anim calcmode="lin" valueType="num">
                                      <p:cBhvr>
                                        <p:cTn id="37" dur="1000" fill="hold"/>
                                        <p:tgtEl>
                                          <p:spTgt spid="5">
                                            <p:graphicEl>
                                              <a:dgm id="{B9A0D81B-1083-4CA2-ADA1-DDE46E9CA4E4}"/>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B9A0D81B-1083-4CA2-ADA1-DDE46E9CA4E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4284-AF53-69EF-FB31-3AC9066545C4}"/>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5E79F7DC-3F26-194D-AF46-E28D19A038C6}"/>
              </a:ext>
            </a:extLst>
          </p:cNvPr>
          <p:cNvSpPr>
            <a:spLocks noGrp="1"/>
          </p:cNvSpPr>
          <p:nvPr>
            <p:ph type="body" sz="quarter" idx="10"/>
          </p:nvPr>
        </p:nvSpPr>
        <p:spPr>
          <a:xfrm>
            <a:off x="609600" y="1792011"/>
            <a:ext cx="10972800" cy="4176467"/>
          </a:xfrm>
        </p:spPr>
        <p:txBody>
          <a:bodyPr/>
          <a:lstStyle/>
          <a:p>
            <a:r>
              <a:rPr lang="en-US" dirty="0">
                <a:hlinkClick r:id="rId2"/>
              </a:rPr>
              <a:t>Creating a User-Centered Approach in Government | Usability.gov</a:t>
            </a:r>
            <a:endParaRPr lang="en-US" dirty="0"/>
          </a:p>
          <a:p>
            <a:r>
              <a:rPr lang="en-US" dirty="0">
                <a:hlinkClick r:id="rId3"/>
              </a:rPr>
              <a:t>PowerApps Canvas App Coding Standards and Guidelines | Microsoft Power Apps</a:t>
            </a:r>
            <a:endParaRPr lang="en-US" dirty="0"/>
          </a:p>
          <a:p>
            <a:r>
              <a:rPr lang="en-US" b="0" i="0" dirty="0">
                <a:solidFill>
                  <a:srgbClr val="212121"/>
                </a:solidFill>
                <a:effectLst/>
                <a:latin typeface="Roboto" panose="02000000000000000000" pitchFamily="2" charset="0"/>
              </a:rPr>
              <a:t>De Vito Dabbs A, Myers BA, Mc Curry KR, Dunbar-Jacob J, Hawkins RP, </a:t>
            </a:r>
            <a:r>
              <a:rPr lang="en-US" b="0" i="0" dirty="0" err="1">
                <a:solidFill>
                  <a:srgbClr val="212121"/>
                </a:solidFill>
                <a:effectLst/>
                <a:latin typeface="Roboto" panose="02000000000000000000" pitchFamily="2" charset="0"/>
              </a:rPr>
              <a:t>Begey</a:t>
            </a:r>
            <a:r>
              <a:rPr lang="en-US" b="0" i="0" dirty="0">
                <a:solidFill>
                  <a:srgbClr val="212121"/>
                </a:solidFill>
                <a:effectLst/>
                <a:latin typeface="Roboto" panose="02000000000000000000" pitchFamily="2" charset="0"/>
              </a:rPr>
              <a:t> A, Dew MA. User-centered design and interactive health technologies for patients. </a:t>
            </a:r>
            <a:r>
              <a:rPr lang="en-US" b="0" i="0" dirty="0" err="1">
                <a:solidFill>
                  <a:srgbClr val="212121"/>
                </a:solidFill>
                <a:effectLst/>
                <a:latin typeface="Roboto" panose="02000000000000000000" pitchFamily="2" charset="0"/>
              </a:rPr>
              <a:t>Comput</a:t>
            </a:r>
            <a:r>
              <a:rPr lang="en-US" b="0" i="0" dirty="0">
                <a:solidFill>
                  <a:srgbClr val="212121"/>
                </a:solidFill>
                <a:effectLst/>
                <a:latin typeface="Roboto" panose="02000000000000000000" pitchFamily="2" charset="0"/>
              </a:rPr>
              <a:t> Inform </a:t>
            </a:r>
            <a:r>
              <a:rPr lang="en-US" b="0" i="0" dirty="0" err="1">
                <a:solidFill>
                  <a:srgbClr val="212121"/>
                </a:solidFill>
                <a:effectLst/>
                <a:latin typeface="Roboto" panose="02000000000000000000" pitchFamily="2" charset="0"/>
              </a:rPr>
              <a:t>Nurs</a:t>
            </a:r>
            <a:r>
              <a:rPr lang="en-US" b="0" i="0" dirty="0">
                <a:solidFill>
                  <a:srgbClr val="212121"/>
                </a:solidFill>
                <a:effectLst/>
                <a:latin typeface="Roboto" panose="02000000000000000000" pitchFamily="2" charset="0"/>
              </a:rPr>
              <a:t>. 2009 May-Jun;27(3):175-83.</a:t>
            </a:r>
            <a:r>
              <a:rPr lang="en-US" b="0" i="0" dirty="0">
                <a:solidFill>
                  <a:srgbClr val="212121"/>
                </a:solidFill>
                <a:effectLst/>
                <a:latin typeface="Helvetica Neue"/>
              </a:rPr>
              <a:t> </a:t>
            </a:r>
            <a:r>
              <a:rPr lang="en-US" b="0" i="0" dirty="0" err="1">
                <a:solidFill>
                  <a:srgbClr val="212121"/>
                </a:solidFill>
                <a:effectLst/>
                <a:latin typeface="Helvetica Neue"/>
              </a:rPr>
              <a:t>doi</a:t>
            </a:r>
            <a:r>
              <a:rPr lang="en-US" b="0" i="0" dirty="0">
                <a:solidFill>
                  <a:srgbClr val="212121"/>
                </a:solidFill>
                <a:effectLst/>
                <a:latin typeface="Helvetica Neue"/>
              </a:rPr>
              <a:t>: </a:t>
            </a:r>
            <a:r>
              <a:rPr lang="en-US" b="0" i="0" u="sng" dirty="0">
                <a:solidFill>
                  <a:srgbClr val="376FAA"/>
                </a:solidFill>
                <a:effectLst/>
                <a:latin typeface="Helvetica Neue"/>
                <a:hlinkClick r:id="rId4"/>
              </a:rPr>
              <a:t>10.1097/NCN.0b013e31819f7c7c</a:t>
            </a:r>
            <a:r>
              <a:rPr lang="en-US" b="0" i="0" dirty="0">
                <a:solidFill>
                  <a:srgbClr val="212121"/>
                </a:solidFill>
                <a:effectLst/>
                <a:latin typeface="Roboto" panose="02000000000000000000" pitchFamily="2" charset="0"/>
              </a:rPr>
              <a:t>. PMID: 19411947; PMCID: PMC2818536. </a:t>
            </a:r>
            <a:endParaRPr lang="en-US" dirty="0"/>
          </a:p>
        </p:txBody>
      </p:sp>
      <p:sp>
        <p:nvSpPr>
          <p:cNvPr id="4" name="TextBox 3">
            <a:extLst>
              <a:ext uri="{FF2B5EF4-FFF2-40B4-BE49-F238E27FC236}">
                <a16:creationId xmlns:a16="http://schemas.microsoft.com/office/drawing/2014/main" id="{829FDC7D-0789-0C48-AECF-FB9758BC79DC}"/>
              </a:ext>
            </a:extLst>
          </p:cNvPr>
          <p:cNvSpPr txBox="1"/>
          <p:nvPr/>
        </p:nvSpPr>
        <p:spPr>
          <a:xfrm>
            <a:off x="11121656" y="6305107"/>
            <a:ext cx="471377" cy="276999"/>
          </a:xfrm>
          <a:prstGeom prst="rect">
            <a:avLst/>
          </a:prstGeom>
          <a:noFill/>
        </p:spPr>
        <p:txBody>
          <a:bodyPr wrap="square" rtlCol="0">
            <a:spAutoFit/>
          </a:bodyPr>
          <a:lstStyle/>
          <a:p>
            <a:r>
              <a:rPr lang="en-US" sz="1200" dirty="0"/>
              <a:t>25</a:t>
            </a:r>
          </a:p>
        </p:txBody>
      </p:sp>
    </p:spTree>
    <p:extLst>
      <p:ext uri="{BB962C8B-B14F-4D97-AF65-F5344CB8AC3E}">
        <p14:creationId xmlns:p14="http://schemas.microsoft.com/office/powerpoint/2010/main" val="18645387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3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17EE7-47DB-4ACA-5D8B-30B30AA89603}"/>
              </a:ext>
            </a:extLst>
          </p:cNvPr>
          <p:cNvSpPr>
            <a:spLocks noGrp="1"/>
          </p:cNvSpPr>
          <p:nvPr>
            <p:ph type="title"/>
          </p:nvPr>
        </p:nvSpPr>
        <p:spPr>
          <a:xfrm>
            <a:off x="65378" y="1992790"/>
            <a:ext cx="3904021" cy="1315490"/>
          </a:xfrm>
        </p:spPr>
        <p:txBody>
          <a:bodyPr vert="horz" lIns="91440" tIns="45720" rIns="91440" bIns="45720" rtlCol="0" anchor="b">
            <a:normAutofit/>
          </a:bodyPr>
          <a:lstStyle/>
          <a:p>
            <a:pPr algn="r">
              <a:lnSpc>
                <a:spcPct val="90000"/>
              </a:lnSpc>
            </a:pPr>
            <a:r>
              <a:rPr lang="en-US" sz="4000" kern="1200" dirty="0">
                <a:solidFill>
                  <a:srgbClr val="FFFFFF"/>
                </a:solidFill>
                <a:latin typeface="+mj-lt"/>
                <a:ea typeface="+mj-ea"/>
                <a:cs typeface="+mj-cs"/>
              </a:rPr>
              <a:t>Acknowledgments </a:t>
            </a:r>
          </a:p>
        </p:txBody>
      </p:sp>
      <p:sp>
        <p:nvSpPr>
          <p:cNvPr id="3" name="Text Placeholder 2">
            <a:extLst>
              <a:ext uri="{FF2B5EF4-FFF2-40B4-BE49-F238E27FC236}">
                <a16:creationId xmlns:a16="http://schemas.microsoft.com/office/drawing/2014/main" id="{5E629F1B-F890-9F3C-C6C0-30E1AC03E736}"/>
              </a:ext>
            </a:extLst>
          </p:cNvPr>
          <p:cNvSpPr>
            <a:spLocks noGrp="1"/>
          </p:cNvSpPr>
          <p:nvPr>
            <p:ph type="body" sz="quarter" idx="10"/>
          </p:nvPr>
        </p:nvSpPr>
        <p:spPr>
          <a:xfrm>
            <a:off x="4367695" y="710839"/>
            <a:ext cx="7096718" cy="5456597"/>
          </a:xfrm>
        </p:spPr>
        <p:txBody>
          <a:bodyPr vert="horz" lIns="91440" tIns="45720" rIns="91440" bIns="45720" rtlCol="0" anchor="ctr">
            <a:normAutofit fontScale="92500" lnSpcReduction="20000"/>
          </a:bodyPr>
          <a:lstStyle/>
          <a:p>
            <a:pPr marL="0" marR="0" indent="0">
              <a:lnSpc>
                <a:spcPct val="90000"/>
              </a:lnSpc>
              <a:spcBef>
                <a:spcPts val="0"/>
              </a:spcBef>
              <a:spcAft>
                <a:spcPts val="800"/>
              </a:spcAft>
              <a:buNone/>
            </a:pPr>
            <a:r>
              <a:rPr lang="en-US" sz="2000" b="1" u="sng" dirty="0">
                <a:solidFill>
                  <a:schemeClr val="tx1"/>
                </a:solidFill>
                <a:effectLst/>
              </a:rPr>
              <a:t>Community Guide Program Staff &amp; Partners</a:t>
            </a:r>
          </a:p>
          <a:p>
            <a:pPr marL="0" marR="0" indent="0">
              <a:lnSpc>
                <a:spcPct val="90000"/>
              </a:lnSpc>
              <a:spcBef>
                <a:spcPts val="0"/>
              </a:spcBef>
              <a:spcAft>
                <a:spcPts val="800"/>
              </a:spcAft>
              <a:buNone/>
            </a:pPr>
            <a:r>
              <a:rPr lang="en-US" sz="1600" dirty="0">
                <a:solidFill>
                  <a:schemeClr val="tx1"/>
                </a:solidFill>
              </a:rPr>
              <a:t>Gayle Langley, MD, MPH</a:t>
            </a:r>
          </a:p>
          <a:p>
            <a:pPr marL="0" marR="0" indent="0">
              <a:lnSpc>
                <a:spcPct val="90000"/>
              </a:lnSpc>
              <a:spcBef>
                <a:spcPts val="0"/>
              </a:spcBef>
              <a:spcAft>
                <a:spcPts val="800"/>
              </a:spcAft>
              <a:buNone/>
            </a:pPr>
            <a:r>
              <a:rPr lang="en-US" sz="1600" dirty="0">
                <a:solidFill>
                  <a:schemeClr val="tx1"/>
                </a:solidFill>
                <a:effectLst/>
              </a:rPr>
              <a:t>Julie Racine-Parshall, BS </a:t>
            </a:r>
          </a:p>
          <a:p>
            <a:pPr marL="0" marR="0" indent="0">
              <a:lnSpc>
                <a:spcPct val="90000"/>
              </a:lnSpc>
              <a:spcBef>
                <a:spcPts val="0"/>
              </a:spcBef>
              <a:spcAft>
                <a:spcPts val="800"/>
              </a:spcAft>
              <a:buNone/>
            </a:pPr>
            <a:r>
              <a:rPr lang="en-US" sz="1600" dirty="0">
                <a:solidFill>
                  <a:schemeClr val="tx1"/>
                </a:solidFill>
              </a:rPr>
              <a:t>Arielle Arnold, MS </a:t>
            </a:r>
          </a:p>
          <a:p>
            <a:pPr marL="0" marR="0" indent="0">
              <a:lnSpc>
                <a:spcPct val="90000"/>
              </a:lnSpc>
              <a:spcBef>
                <a:spcPts val="0"/>
              </a:spcBef>
              <a:spcAft>
                <a:spcPts val="800"/>
              </a:spcAft>
              <a:buNone/>
            </a:pPr>
            <a:r>
              <a:rPr lang="en-US" sz="1600" dirty="0">
                <a:solidFill>
                  <a:schemeClr val="tx1"/>
                </a:solidFill>
                <a:effectLst/>
              </a:rPr>
              <a:t>Steve Gu, SharePoint Developer</a:t>
            </a:r>
          </a:p>
          <a:p>
            <a:pPr marL="0" marR="0" indent="0">
              <a:lnSpc>
                <a:spcPct val="90000"/>
              </a:lnSpc>
              <a:spcBef>
                <a:spcPts val="0"/>
              </a:spcBef>
              <a:spcAft>
                <a:spcPts val="800"/>
              </a:spcAft>
              <a:buNone/>
            </a:pPr>
            <a:r>
              <a:rPr lang="en-US" sz="1600" dirty="0">
                <a:solidFill>
                  <a:schemeClr val="tx1"/>
                </a:solidFill>
                <a:effectLst/>
              </a:rPr>
              <a:t>Ismail Abdul, Database Administrator </a:t>
            </a:r>
          </a:p>
          <a:p>
            <a:pPr marL="0" marR="0" indent="0">
              <a:lnSpc>
                <a:spcPct val="90000"/>
              </a:lnSpc>
              <a:spcBef>
                <a:spcPts val="0"/>
              </a:spcBef>
              <a:spcAft>
                <a:spcPts val="800"/>
              </a:spcAft>
              <a:buNone/>
            </a:pPr>
            <a:r>
              <a:rPr lang="en-US" sz="2000" b="1" u="sng" dirty="0">
                <a:solidFill>
                  <a:schemeClr val="tx1"/>
                </a:solidFill>
                <a:effectLst/>
              </a:rPr>
              <a:t>NCIRD STAFF</a:t>
            </a:r>
          </a:p>
          <a:p>
            <a:pPr marL="0" marR="0" indent="0">
              <a:lnSpc>
                <a:spcPct val="90000"/>
              </a:lnSpc>
              <a:spcBef>
                <a:spcPts val="0"/>
              </a:spcBef>
              <a:spcAft>
                <a:spcPts val="800"/>
              </a:spcAft>
              <a:buNone/>
            </a:pPr>
            <a:r>
              <a:rPr lang="en-US" sz="1600" dirty="0">
                <a:solidFill>
                  <a:schemeClr val="tx1"/>
                </a:solidFill>
                <a:effectLst/>
              </a:rPr>
              <a:t>Lindsey Duca, PhD, -  Team Lead</a:t>
            </a:r>
          </a:p>
          <a:p>
            <a:pPr marL="0" marR="0" indent="0">
              <a:lnSpc>
                <a:spcPct val="90000"/>
              </a:lnSpc>
              <a:spcBef>
                <a:spcPts val="0"/>
              </a:spcBef>
              <a:spcAft>
                <a:spcPts val="800"/>
              </a:spcAft>
              <a:buNone/>
            </a:pPr>
            <a:r>
              <a:rPr lang="en-US" sz="1600" dirty="0">
                <a:solidFill>
                  <a:schemeClr val="tx1"/>
                </a:solidFill>
                <a:effectLst/>
              </a:rPr>
              <a:t>Robin Spratling, MPH – Health Communication Specialist</a:t>
            </a:r>
          </a:p>
          <a:p>
            <a:pPr marL="0" marR="0" indent="0">
              <a:lnSpc>
                <a:spcPct val="90000"/>
              </a:lnSpc>
              <a:spcBef>
                <a:spcPts val="0"/>
              </a:spcBef>
              <a:spcAft>
                <a:spcPts val="800"/>
              </a:spcAft>
              <a:buNone/>
            </a:pPr>
            <a:r>
              <a:rPr lang="en-US" sz="1600" dirty="0">
                <a:solidFill>
                  <a:schemeClr val="tx1"/>
                </a:solidFill>
                <a:effectLst/>
              </a:rPr>
              <a:t>Tariq Galloway, SharePoint Developer</a:t>
            </a:r>
          </a:p>
          <a:p>
            <a:pPr marL="0" marR="0" indent="0">
              <a:lnSpc>
                <a:spcPct val="90000"/>
              </a:lnSpc>
              <a:spcBef>
                <a:spcPts val="0"/>
              </a:spcBef>
              <a:spcAft>
                <a:spcPts val="800"/>
              </a:spcAft>
              <a:buNone/>
            </a:pPr>
            <a:r>
              <a:rPr lang="en-US" sz="2000" b="1" u="sng" dirty="0">
                <a:solidFill>
                  <a:schemeClr val="tx1"/>
                </a:solidFill>
              </a:rPr>
              <a:t>GHC Staff</a:t>
            </a:r>
          </a:p>
          <a:p>
            <a:pPr marL="0" marR="0" indent="0">
              <a:lnSpc>
                <a:spcPct val="90000"/>
              </a:lnSpc>
              <a:spcBef>
                <a:spcPts val="0"/>
              </a:spcBef>
              <a:spcAft>
                <a:spcPts val="800"/>
              </a:spcAft>
              <a:buNone/>
            </a:pPr>
            <a:r>
              <a:rPr lang="en-US" sz="1600" dirty="0">
                <a:solidFill>
                  <a:schemeClr val="tx1"/>
                </a:solidFill>
                <a:effectLst/>
              </a:rPr>
              <a:t>Alexander Sanders, Computer Programmer</a:t>
            </a:r>
          </a:p>
          <a:p>
            <a:pPr marL="0" marR="0" indent="0">
              <a:lnSpc>
                <a:spcPct val="90000"/>
              </a:lnSpc>
              <a:spcBef>
                <a:spcPts val="0"/>
              </a:spcBef>
              <a:spcAft>
                <a:spcPts val="800"/>
              </a:spcAft>
              <a:buNone/>
            </a:pPr>
            <a:r>
              <a:rPr lang="en-US" sz="2000" b="1" u="sng" dirty="0">
                <a:solidFill>
                  <a:schemeClr val="tx1"/>
                </a:solidFill>
              </a:rPr>
              <a:t>PHIF Colleagues</a:t>
            </a:r>
            <a:endParaRPr lang="en-US" sz="2000" b="1" u="sng" dirty="0">
              <a:solidFill>
                <a:schemeClr val="tx1"/>
              </a:solidFill>
              <a:effectLst/>
            </a:endParaRPr>
          </a:p>
          <a:p>
            <a:pPr marL="0" indent="0">
              <a:lnSpc>
                <a:spcPct val="90000"/>
              </a:lnSpc>
              <a:spcBef>
                <a:spcPts val="0"/>
              </a:spcBef>
              <a:spcAft>
                <a:spcPts val="800"/>
              </a:spcAft>
              <a:buNone/>
            </a:pPr>
            <a:r>
              <a:rPr lang="en-US" sz="1600" dirty="0">
                <a:solidFill>
                  <a:schemeClr val="tx1"/>
                </a:solidFill>
                <a:effectLst/>
              </a:rPr>
              <a:t>Megha Ganewatta, MPH</a:t>
            </a:r>
            <a:endParaRPr lang="en-US" sz="1600" dirty="0">
              <a:solidFill>
                <a:schemeClr val="tx1"/>
              </a:solidFill>
            </a:endParaRPr>
          </a:p>
          <a:p>
            <a:pPr marL="0" marR="0" indent="0">
              <a:lnSpc>
                <a:spcPct val="90000"/>
              </a:lnSpc>
              <a:spcBef>
                <a:spcPts val="0"/>
              </a:spcBef>
              <a:spcAft>
                <a:spcPts val="800"/>
              </a:spcAft>
              <a:buNone/>
            </a:pPr>
            <a:r>
              <a:rPr lang="en-US" sz="1600" dirty="0">
                <a:solidFill>
                  <a:schemeClr val="tx1"/>
                </a:solidFill>
                <a:effectLst/>
              </a:rPr>
              <a:t>Sonya Zhan, PharmD, MSHI</a:t>
            </a:r>
          </a:p>
          <a:p>
            <a:pPr marL="0" marR="0" indent="0">
              <a:lnSpc>
                <a:spcPct val="90000"/>
              </a:lnSpc>
              <a:spcBef>
                <a:spcPts val="0"/>
              </a:spcBef>
              <a:spcAft>
                <a:spcPts val="800"/>
              </a:spcAft>
              <a:buNone/>
            </a:pPr>
            <a:r>
              <a:rPr lang="en-US" sz="2000" b="1" u="sng" dirty="0">
                <a:solidFill>
                  <a:schemeClr val="tx1"/>
                </a:solidFill>
                <a:effectLst/>
              </a:rPr>
              <a:t>PHIF Program Staff</a:t>
            </a:r>
          </a:p>
          <a:p>
            <a:pPr marL="0" marR="0" indent="0">
              <a:lnSpc>
                <a:spcPct val="90000"/>
              </a:lnSpc>
              <a:spcBef>
                <a:spcPts val="0"/>
              </a:spcBef>
              <a:spcAft>
                <a:spcPts val="800"/>
              </a:spcAft>
              <a:buNone/>
            </a:pPr>
            <a:r>
              <a:rPr lang="en-US" sz="1600" dirty="0">
                <a:solidFill>
                  <a:schemeClr val="tx1"/>
                </a:solidFill>
              </a:rPr>
              <a:t>Jeffery Gordon, PhD – Info-Aid Advisor</a:t>
            </a:r>
          </a:p>
          <a:p>
            <a:pPr marL="0" marR="0" indent="0">
              <a:lnSpc>
                <a:spcPct val="90000"/>
              </a:lnSpc>
              <a:spcBef>
                <a:spcPts val="0"/>
              </a:spcBef>
              <a:spcAft>
                <a:spcPts val="800"/>
              </a:spcAft>
              <a:buNone/>
            </a:pPr>
            <a:r>
              <a:rPr lang="en-US" sz="1600" dirty="0">
                <a:solidFill>
                  <a:schemeClr val="tx1"/>
                </a:solidFill>
                <a:effectLst/>
              </a:rPr>
              <a:t>Brianne Yassine, PhD, MPH – Health Education Specialist</a:t>
            </a:r>
          </a:p>
          <a:p>
            <a:pPr marL="0" marR="0" indent="0">
              <a:lnSpc>
                <a:spcPct val="90000"/>
              </a:lnSpc>
              <a:spcBef>
                <a:spcPts val="0"/>
              </a:spcBef>
              <a:spcAft>
                <a:spcPts val="800"/>
              </a:spcAft>
              <a:buNone/>
            </a:pPr>
            <a:r>
              <a:rPr lang="en-US" sz="1600" dirty="0">
                <a:solidFill>
                  <a:schemeClr val="tx1"/>
                </a:solidFill>
              </a:rPr>
              <a:t>Wilfred Bonney, </a:t>
            </a:r>
            <a:r>
              <a:rPr lang="en-US" sz="1600" dirty="0" err="1">
                <a:solidFill>
                  <a:schemeClr val="tx1"/>
                </a:solidFill>
              </a:rPr>
              <a:t>Ph.D</a:t>
            </a:r>
            <a:r>
              <a:rPr lang="en-US" sz="1600" dirty="0">
                <a:solidFill>
                  <a:schemeClr val="tx1"/>
                </a:solidFill>
              </a:rPr>
              <a:t> – Capstone Advisor</a:t>
            </a:r>
            <a:endParaRPr lang="en-US" sz="1600" dirty="0">
              <a:solidFill>
                <a:schemeClr val="tx1"/>
              </a:solidFill>
              <a:effectLst/>
            </a:endParaRPr>
          </a:p>
          <a:p>
            <a:pPr marL="0" marR="0" indent="0">
              <a:lnSpc>
                <a:spcPct val="90000"/>
              </a:lnSpc>
              <a:spcBef>
                <a:spcPts val="0"/>
              </a:spcBef>
              <a:spcAft>
                <a:spcPts val="800"/>
              </a:spcAft>
              <a:buNone/>
            </a:pPr>
            <a:endParaRPr lang="en-US" sz="2000" dirty="0">
              <a:solidFill>
                <a:schemeClr val="tx1"/>
              </a:solidFill>
              <a:effectLst/>
            </a:endParaRPr>
          </a:p>
          <a:p>
            <a:pPr indent="-228600">
              <a:lnSpc>
                <a:spcPct val="90000"/>
              </a:lnSpc>
            </a:pPr>
            <a:endParaRPr lang="en-US" sz="2000" dirty="0">
              <a:solidFill>
                <a:schemeClr val="tx1"/>
              </a:solidFill>
            </a:endParaRPr>
          </a:p>
        </p:txBody>
      </p:sp>
      <p:sp>
        <p:nvSpPr>
          <p:cNvPr id="4" name="TextBox 3">
            <a:extLst>
              <a:ext uri="{FF2B5EF4-FFF2-40B4-BE49-F238E27FC236}">
                <a16:creationId xmlns:a16="http://schemas.microsoft.com/office/drawing/2014/main" id="{FB17916C-A368-7190-687D-49F43396FC94}"/>
              </a:ext>
            </a:extLst>
          </p:cNvPr>
          <p:cNvSpPr txBox="1"/>
          <p:nvPr/>
        </p:nvSpPr>
        <p:spPr>
          <a:xfrm>
            <a:off x="11128441" y="6305107"/>
            <a:ext cx="471377" cy="276999"/>
          </a:xfrm>
          <a:prstGeom prst="rect">
            <a:avLst/>
          </a:prstGeom>
          <a:noFill/>
        </p:spPr>
        <p:txBody>
          <a:bodyPr wrap="square" rtlCol="0">
            <a:spAutoFit/>
          </a:bodyPr>
          <a:lstStyle/>
          <a:p>
            <a:r>
              <a:rPr lang="en-US" sz="1200" dirty="0"/>
              <a:t>26</a:t>
            </a:r>
          </a:p>
        </p:txBody>
      </p:sp>
    </p:spTree>
    <p:extLst>
      <p:ext uri="{BB962C8B-B14F-4D97-AF65-F5344CB8AC3E}">
        <p14:creationId xmlns:p14="http://schemas.microsoft.com/office/powerpoint/2010/main" val="13714117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ellow and blue symbols">
            <a:extLst>
              <a:ext uri="{FF2B5EF4-FFF2-40B4-BE49-F238E27FC236}">
                <a16:creationId xmlns:a16="http://schemas.microsoft.com/office/drawing/2014/main" id="{E147986F-8868-33D5-952F-3BAB3D739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7671"/>
            <a:ext cx="7276444" cy="3842327"/>
          </a:xfrm>
          <a:prstGeom prst="rect">
            <a:avLst/>
          </a:prstGeom>
        </p:spPr>
      </p:pic>
      <p:sp>
        <p:nvSpPr>
          <p:cNvPr id="2" name="TextBox 1">
            <a:extLst>
              <a:ext uri="{FF2B5EF4-FFF2-40B4-BE49-F238E27FC236}">
                <a16:creationId xmlns:a16="http://schemas.microsoft.com/office/drawing/2014/main" id="{058CFB04-A0DA-8CFF-A741-0D830C95B571}"/>
              </a:ext>
            </a:extLst>
          </p:cNvPr>
          <p:cNvSpPr txBox="1"/>
          <p:nvPr/>
        </p:nvSpPr>
        <p:spPr>
          <a:xfrm>
            <a:off x="7574395" y="2828835"/>
            <a:ext cx="2938409" cy="1200329"/>
          </a:xfrm>
          <a:prstGeom prst="rect">
            <a:avLst/>
          </a:prstGeom>
          <a:noFill/>
        </p:spPr>
        <p:txBody>
          <a:bodyPr wrap="square" rtlCol="0">
            <a:spAutoFit/>
          </a:bodyPr>
          <a:lstStyle/>
          <a:p>
            <a:r>
              <a:rPr lang="en-US" dirty="0"/>
              <a:t>For more information contact: </a:t>
            </a:r>
          </a:p>
          <a:p>
            <a:r>
              <a:rPr lang="en-US" dirty="0"/>
              <a:t>Kimberly Jones, MPH</a:t>
            </a:r>
          </a:p>
          <a:p>
            <a:r>
              <a:rPr lang="en-US" dirty="0"/>
              <a:t>Email: qos2@cdc.gov</a:t>
            </a:r>
          </a:p>
        </p:txBody>
      </p:sp>
    </p:spTree>
    <p:extLst>
      <p:ext uri="{BB962C8B-B14F-4D97-AF65-F5344CB8AC3E}">
        <p14:creationId xmlns:p14="http://schemas.microsoft.com/office/powerpoint/2010/main" val="37111935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7EE7-47DB-4ACA-5D8B-30B30AA89603}"/>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5E629F1B-F890-9F3C-C6C0-30E1AC03E736}"/>
              </a:ext>
            </a:extLst>
          </p:cNvPr>
          <p:cNvSpPr>
            <a:spLocks noGrp="1"/>
          </p:cNvSpPr>
          <p:nvPr>
            <p:ph type="body" sz="quarter" idx="10"/>
          </p:nvPr>
        </p:nvSpPr>
        <p:spPr/>
        <p:txBody>
          <a:bodyPr/>
          <a:lstStyle/>
          <a:p>
            <a:pPr algn="l" rtl="0" fontAlgn="base">
              <a:buFont typeface="Arial" panose="020B0604020202020204" pitchFamily="34" charset="0"/>
              <a:buChar char="•"/>
            </a:pPr>
            <a:r>
              <a:rPr lang="en-US" b="0" i="0" u="none" strike="noStrike" dirty="0">
                <a:solidFill>
                  <a:schemeClr val="tx1">
                    <a:lumMod val="65000"/>
                    <a:lumOff val="35000"/>
                  </a:schemeClr>
                </a:solidFill>
                <a:effectLst/>
                <a:latin typeface="Calibri" panose="020F0502020204030204" pitchFamily="34" charset="0"/>
              </a:rPr>
              <a:t>Background/Public Health Context</a:t>
            </a:r>
            <a:r>
              <a:rPr lang="en-US" b="0" i="0" dirty="0">
                <a:solidFill>
                  <a:schemeClr val="tx1">
                    <a:lumMod val="65000"/>
                    <a:lumOff val="35000"/>
                  </a:schemeClr>
                </a:solidFill>
                <a:effectLst/>
                <a:latin typeface="Calibri" panose="020F0502020204030204" pitchFamily="34" charset="0"/>
              </a:rPr>
              <a:t>​</a:t>
            </a:r>
            <a:endParaRPr lang="en-US" b="0" i="0" dirty="0">
              <a:solidFill>
                <a:schemeClr val="tx1">
                  <a:lumMod val="65000"/>
                  <a:lumOff val="35000"/>
                </a:schemeClr>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chemeClr val="tx1">
                    <a:lumMod val="65000"/>
                    <a:lumOff val="35000"/>
                  </a:schemeClr>
                </a:solidFill>
                <a:effectLst/>
                <a:latin typeface="Calibri" panose="020F0502020204030204" pitchFamily="34" charset="0"/>
              </a:rPr>
              <a:t>Informatics Problem</a:t>
            </a:r>
            <a:r>
              <a:rPr lang="en-US" b="0" i="0" dirty="0">
                <a:solidFill>
                  <a:schemeClr val="tx1">
                    <a:lumMod val="65000"/>
                    <a:lumOff val="35000"/>
                  </a:schemeClr>
                </a:solidFill>
                <a:effectLst/>
                <a:latin typeface="Calibri" panose="020F0502020204030204" pitchFamily="34" charset="0"/>
              </a:rPr>
              <a:t>​</a:t>
            </a:r>
            <a:endParaRPr lang="en-US" b="0" i="0" dirty="0">
              <a:solidFill>
                <a:schemeClr val="tx1">
                  <a:lumMod val="65000"/>
                  <a:lumOff val="35000"/>
                </a:schemeClr>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chemeClr val="tx1">
                    <a:lumMod val="65000"/>
                    <a:lumOff val="35000"/>
                  </a:schemeClr>
                </a:solidFill>
                <a:effectLst/>
                <a:latin typeface="Calibri" panose="020F0502020204030204" pitchFamily="34" charset="0"/>
              </a:rPr>
              <a:t>Solution Approach</a:t>
            </a:r>
            <a:r>
              <a:rPr lang="en-US" b="0" i="0" dirty="0">
                <a:solidFill>
                  <a:schemeClr val="tx1">
                    <a:lumMod val="65000"/>
                    <a:lumOff val="35000"/>
                  </a:schemeClr>
                </a:solidFill>
                <a:effectLst/>
                <a:latin typeface="Calibri" panose="020F0502020204030204" pitchFamily="34" charset="0"/>
              </a:rPr>
              <a:t>​</a:t>
            </a:r>
            <a:endParaRPr lang="en-US" b="0" i="0" dirty="0">
              <a:solidFill>
                <a:schemeClr val="tx1">
                  <a:lumMod val="65000"/>
                  <a:lumOff val="35000"/>
                </a:schemeClr>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chemeClr val="tx1">
                    <a:lumMod val="65000"/>
                    <a:lumOff val="35000"/>
                  </a:schemeClr>
                </a:solidFill>
                <a:effectLst/>
                <a:latin typeface="Calibri" panose="020F0502020204030204" pitchFamily="34" charset="0"/>
              </a:rPr>
              <a:t>Project Outcomes</a:t>
            </a:r>
            <a:r>
              <a:rPr lang="en-US" b="0" i="0" dirty="0">
                <a:solidFill>
                  <a:schemeClr val="tx1">
                    <a:lumMod val="65000"/>
                    <a:lumOff val="35000"/>
                  </a:schemeClr>
                </a:solidFill>
                <a:effectLst/>
                <a:latin typeface="Calibri" panose="020F0502020204030204" pitchFamily="34" charset="0"/>
              </a:rPr>
              <a:t>​</a:t>
            </a:r>
            <a:endParaRPr lang="en-US" b="0" i="0" dirty="0">
              <a:solidFill>
                <a:schemeClr val="tx1">
                  <a:lumMod val="65000"/>
                  <a:lumOff val="35000"/>
                </a:schemeClr>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chemeClr val="tx1">
                    <a:lumMod val="65000"/>
                    <a:lumOff val="35000"/>
                  </a:schemeClr>
                </a:solidFill>
                <a:effectLst/>
                <a:latin typeface="Calibri" panose="020F0502020204030204" pitchFamily="34" charset="0"/>
              </a:rPr>
              <a:t>Recommendations</a:t>
            </a:r>
            <a:r>
              <a:rPr lang="en-US" b="0" i="0" dirty="0">
                <a:solidFill>
                  <a:schemeClr val="tx1">
                    <a:lumMod val="65000"/>
                    <a:lumOff val="35000"/>
                  </a:schemeClr>
                </a:solidFill>
                <a:effectLst/>
                <a:latin typeface="Calibri" panose="020F0502020204030204" pitchFamily="34" charset="0"/>
              </a:rPr>
              <a:t>​</a:t>
            </a:r>
            <a:endParaRPr lang="en-US" b="0" i="0" dirty="0">
              <a:solidFill>
                <a:schemeClr val="tx1">
                  <a:lumMod val="65000"/>
                  <a:lumOff val="35000"/>
                </a:schemeClr>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chemeClr val="tx1">
                    <a:lumMod val="65000"/>
                    <a:lumOff val="35000"/>
                  </a:schemeClr>
                </a:solidFill>
                <a:effectLst/>
                <a:latin typeface="Calibri" panose="020F0502020204030204" pitchFamily="34" charset="0"/>
              </a:rPr>
              <a:t>Lessons Learned/Next steps</a:t>
            </a:r>
            <a:r>
              <a:rPr lang="en-US" b="0" i="0" dirty="0">
                <a:solidFill>
                  <a:schemeClr val="tx1">
                    <a:lumMod val="65000"/>
                    <a:lumOff val="35000"/>
                  </a:schemeClr>
                </a:solidFill>
                <a:effectLst/>
                <a:latin typeface="Calibri" panose="020F0502020204030204" pitchFamily="34" charset="0"/>
              </a:rPr>
              <a:t>​</a:t>
            </a:r>
            <a:endParaRPr lang="en-US" b="0" i="0" dirty="0">
              <a:solidFill>
                <a:schemeClr val="tx1">
                  <a:lumMod val="65000"/>
                  <a:lumOff val="35000"/>
                </a:schemeClr>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chemeClr val="tx1">
                    <a:lumMod val="65000"/>
                    <a:lumOff val="35000"/>
                  </a:schemeClr>
                </a:solidFill>
                <a:effectLst/>
                <a:latin typeface="Calibri" panose="020F0502020204030204" pitchFamily="34" charset="0"/>
              </a:rPr>
              <a:t>Acknowledgements</a:t>
            </a:r>
            <a:endParaRPr lang="en-US" b="0" i="0" dirty="0">
              <a:solidFill>
                <a:schemeClr val="tx1">
                  <a:lumMod val="65000"/>
                  <a:lumOff val="35000"/>
                </a:schemeClr>
              </a:solidFill>
              <a:effectLst/>
              <a:latin typeface="Arial" panose="020B0604020202020204" pitchFamily="34" charset="0"/>
            </a:endParaRPr>
          </a:p>
          <a:p>
            <a:pPr marL="0" indent="0">
              <a:buNone/>
            </a:pPr>
            <a:endParaRPr lang="en-US" dirty="0"/>
          </a:p>
        </p:txBody>
      </p:sp>
      <p:sp>
        <p:nvSpPr>
          <p:cNvPr id="5" name="TextBox 4">
            <a:extLst>
              <a:ext uri="{FF2B5EF4-FFF2-40B4-BE49-F238E27FC236}">
                <a16:creationId xmlns:a16="http://schemas.microsoft.com/office/drawing/2014/main" id="{004BF15C-73E8-FDE5-AB40-9DFF6F6BE1D5}"/>
              </a:ext>
            </a:extLst>
          </p:cNvPr>
          <p:cNvSpPr txBox="1"/>
          <p:nvPr/>
        </p:nvSpPr>
        <p:spPr>
          <a:xfrm>
            <a:off x="11111023" y="6305107"/>
            <a:ext cx="471377"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21884670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08992E-6B0D-A48E-1858-D67838B4B992}"/>
              </a:ext>
            </a:extLst>
          </p:cNvPr>
          <p:cNvSpPr>
            <a:spLocks noGrp="1"/>
          </p:cNvSpPr>
          <p:nvPr>
            <p:ph type="title"/>
          </p:nvPr>
        </p:nvSpPr>
        <p:spPr>
          <a:xfrm>
            <a:off x="1371597" y="348865"/>
            <a:ext cx="10044023" cy="877729"/>
          </a:xfrm>
        </p:spPr>
        <p:txBody>
          <a:bodyPr vert="horz" lIns="91440" tIns="45720" rIns="91440" bIns="45720" rtlCol="0" anchor="ctr">
            <a:noAutofit/>
          </a:bodyPr>
          <a:lstStyle/>
          <a:p>
            <a:pPr>
              <a:lnSpc>
                <a:spcPct val="90000"/>
              </a:lnSpc>
            </a:pPr>
            <a:r>
              <a:rPr lang="en-US" sz="6000" kern="1200" dirty="0">
                <a:solidFill>
                  <a:srgbClr val="FFFFFF"/>
                </a:solidFill>
                <a:latin typeface="+mj-lt"/>
                <a:ea typeface="+mj-ea"/>
                <a:cs typeface="+mj-cs"/>
              </a:rPr>
              <a:t>CDC Community Guide Program </a:t>
            </a:r>
          </a:p>
        </p:txBody>
      </p:sp>
      <p:graphicFrame>
        <p:nvGraphicFramePr>
          <p:cNvPr id="23" name="Text Placeholder 2">
            <a:extLst>
              <a:ext uri="{FF2B5EF4-FFF2-40B4-BE49-F238E27FC236}">
                <a16:creationId xmlns:a16="http://schemas.microsoft.com/office/drawing/2014/main" id="{DEA713EE-36E2-4648-2A13-A2809EF5DA38}"/>
              </a:ext>
            </a:extLst>
          </p:cNvPr>
          <p:cNvGraphicFramePr/>
          <p:nvPr>
            <p:extLst>
              <p:ext uri="{D42A27DB-BD31-4B8C-83A1-F6EECF244321}">
                <p14:modId xmlns:p14="http://schemas.microsoft.com/office/powerpoint/2010/main" val="316505961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 name="Picture 21" descr="A blue star with a white background&#10;&#10;Description automatically generated with low confidence">
            <a:extLst>
              <a:ext uri="{FF2B5EF4-FFF2-40B4-BE49-F238E27FC236}">
                <a16:creationId xmlns:a16="http://schemas.microsoft.com/office/drawing/2014/main" id="{B0811408-E422-0AF8-A120-D798BF07C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098" y="492439"/>
            <a:ext cx="622332" cy="590580"/>
          </a:xfrm>
          <a:prstGeom prst="rect">
            <a:avLst/>
          </a:prstGeom>
        </p:spPr>
      </p:pic>
      <p:sp>
        <p:nvSpPr>
          <p:cNvPr id="3" name="TextBox 2">
            <a:extLst>
              <a:ext uri="{FF2B5EF4-FFF2-40B4-BE49-F238E27FC236}">
                <a16:creationId xmlns:a16="http://schemas.microsoft.com/office/drawing/2014/main" id="{02A5F4A1-BAB5-CDCF-5902-BDF0E074CC84}"/>
              </a:ext>
            </a:extLst>
          </p:cNvPr>
          <p:cNvSpPr txBox="1"/>
          <p:nvPr/>
        </p:nvSpPr>
        <p:spPr>
          <a:xfrm>
            <a:off x="11109217" y="6305384"/>
            <a:ext cx="471377" cy="276999"/>
          </a:xfrm>
          <a:prstGeom prst="rect">
            <a:avLst/>
          </a:prstGeom>
          <a:noFill/>
        </p:spPr>
        <p:txBody>
          <a:bodyPr wrap="square" rtlCol="0">
            <a:spAutoFit/>
          </a:bodyPr>
          <a:lstStyle/>
          <a:p>
            <a:r>
              <a:rPr lang="en-US" sz="1200" dirty="0"/>
              <a:t>3</a:t>
            </a:r>
          </a:p>
        </p:txBody>
      </p:sp>
    </p:spTree>
    <p:extLst>
      <p:ext uri="{BB962C8B-B14F-4D97-AF65-F5344CB8AC3E}">
        <p14:creationId xmlns:p14="http://schemas.microsoft.com/office/powerpoint/2010/main" val="1705558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graphicEl>
                                              <a:dgm id="{72B6806C-89C2-4B3B-9AB6-1AD31C985CA4}"/>
                                            </p:graphicEl>
                                          </p:spTgt>
                                        </p:tgtEl>
                                        <p:attrNameLst>
                                          <p:attrName>style.visibility</p:attrName>
                                        </p:attrNameLst>
                                      </p:cBhvr>
                                      <p:to>
                                        <p:strVal val="visible"/>
                                      </p:to>
                                    </p:set>
                                    <p:animEffect transition="in" filter="fade">
                                      <p:cBhvr>
                                        <p:cTn id="7" dur="1000"/>
                                        <p:tgtEl>
                                          <p:spTgt spid="23">
                                            <p:graphicEl>
                                              <a:dgm id="{72B6806C-89C2-4B3B-9AB6-1AD31C985CA4}"/>
                                            </p:graphicEl>
                                          </p:spTgt>
                                        </p:tgtEl>
                                      </p:cBhvr>
                                    </p:animEffect>
                                    <p:anim calcmode="lin" valueType="num">
                                      <p:cBhvr>
                                        <p:cTn id="8" dur="1000" fill="hold"/>
                                        <p:tgtEl>
                                          <p:spTgt spid="23">
                                            <p:graphicEl>
                                              <a:dgm id="{72B6806C-89C2-4B3B-9AB6-1AD31C985CA4}"/>
                                            </p:graphicEl>
                                          </p:spTgt>
                                        </p:tgtEl>
                                        <p:attrNameLst>
                                          <p:attrName>ppt_x</p:attrName>
                                        </p:attrNameLst>
                                      </p:cBhvr>
                                      <p:tavLst>
                                        <p:tav tm="0">
                                          <p:val>
                                            <p:strVal val="#ppt_x"/>
                                          </p:val>
                                        </p:tav>
                                        <p:tav tm="100000">
                                          <p:val>
                                            <p:strVal val="#ppt_x"/>
                                          </p:val>
                                        </p:tav>
                                      </p:tavLst>
                                    </p:anim>
                                    <p:anim calcmode="lin" valueType="num">
                                      <p:cBhvr>
                                        <p:cTn id="9" dur="1000" fill="hold"/>
                                        <p:tgtEl>
                                          <p:spTgt spid="23">
                                            <p:graphicEl>
                                              <a:dgm id="{72B6806C-89C2-4B3B-9AB6-1AD31C985CA4}"/>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graphicEl>
                                              <a:dgm id="{411E4CE5-60A8-42F3-B4BA-9EE1FC1F973F}"/>
                                            </p:graphicEl>
                                          </p:spTgt>
                                        </p:tgtEl>
                                        <p:attrNameLst>
                                          <p:attrName>style.visibility</p:attrName>
                                        </p:attrNameLst>
                                      </p:cBhvr>
                                      <p:to>
                                        <p:strVal val="visible"/>
                                      </p:to>
                                    </p:set>
                                    <p:animEffect transition="in" filter="fade">
                                      <p:cBhvr>
                                        <p:cTn id="14" dur="1000"/>
                                        <p:tgtEl>
                                          <p:spTgt spid="23">
                                            <p:graphicEl>
                                              <a:dgm id="{411E4CE5-60A8-42F3-B4BA-9EE1FC1F973F}"/>
                                            </p:graphicEl>
                                          </p:spTgt>
                                        </p:tgtEl>
                                      </p:cBhvr>
                                    </p:animEffect>
                                    <p:anim calcmode="lin" valueType="num">
                                      <p:cBhvr>
                                        <p:cTn id="15" dur="1000" fill="hold"/>
                                        <p:tgtEl>
                                          <p:spTgt spid="23">
                                            <p:graphicEl>
                                              <a:dgm id="{411E4CE5-60A8-42F3-B4BA-9EE1FC1F973F}"/>
                                            </p:graphicEl>
                                          </p:spTgt>
                                        </p:tgtEl>
                                        <p:attrNameLst>
                                          <p:attrName>ppt_x</p:attrName>
                                        </p:attrNameLst>
                                      </p:cBhvr>
                                      <p:tavLst>
                                        <p:tav tm="0">
                                          <p:val>
                                            <p:strVal val="#ppt_x"/>
                                          </p:val>
                                        </p:tav>
                                        <p:tav tm="100000">
                                          <p:val>
                                            <p:strVal val="#ppt_x"/>
                                          </p:val>
                                        </p:tav>
                                      </p:tavLst>
                                    </p:anim>
                                    <p:anim calcmode="lin" valueType="num">
                                      <p:cBhvr>
                                        <p:cTn id="16" dur="1000" fill="hold"/>
                                        <p:tgtEl>
                                          <p:spTgt spid="23">
                                            <p:graphicEl>
                                              <a:dgm id="{411E4CE5-60A8-42F3-B4BA-9EE1FC1F973F}"/>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3">
                                            <p:graphicEl>
                                              <a:dgm id="{A4744F88-CADD-4E87-83B3-CF1A35058D5E}"/>
                                            </p:graphicEl>
                                          </p:spTgt>
                                        </p:tgtEl>
                                        <p:attrNameLst>
                                          <p:attrName>style.visibility</p:attrName>
                                        </p:attrNameLst>
                                      </p:cBhvr>
                                      <p:to>
                                        <p:strVal val="visible"/>
                                      </p:to>
                                    </p:set>
                                    <p:animEffect transition="in" filter="fade">
                                      <p:cBhvr>
                                        <p:cTn id="19" dur="1000"/>
                                        <p:tgtEl>
                                          <p:spTgt spid="23">
                                            <p:graphicEl>
                                              <a:dgm id="{A4744F88-CADD-4E87-83B3-CF1A35058D5E}"/>
                                            </p:graphicEl>
                                          </p:spTgt>
                                        </p:tgtEl>
                                      </p:cBhvr>
                                    </p:animEffect>
                                    <p:anim calcmode="lin" valueType="num">
                                      <p:cBhvr>
                                        <p:cTn id="20" dur="1000" fill="hold"/>
                                        <p:tgtEl>
                                          <p:spTgt spid="23">
                                            <p:graphicEl>
                                              <a:dgm id="{A4744F88-CADD-4E87-83B3-CF1A35058D5E}"/>
                                            </p:graphicEl>
                                          </p:spTgt>
                                        </p:tgtEl>
                                        <p:attrNameLst>
                                          <p:attrName>ppt_x</p:attrName>
                                        </p:attrNameLst>
                                      </p:cBhvr>
                                      <p:tavLst>
                                        <p:tav tm="0">
                                          <p:val>
                                            <p:strVal val="#ppt_x"/>
                                          </p:val>
                                        </p:tav>
                                        <p:tav tm="100000">
                                          <p:val>
                                            <p:strVal val="#ppt_x"/>
                                          </p:val>
                                        </p:tav>
                                      </p:tavLst>
                                    </p:anim>
                                    <p:anim calcmode="lin" valueType="num">
                                      <p:cBhvr>
                                        <p:cTn id="21" dur="1000" fill="hold"/>
                                        <p:tgtEl>
                                          <p:spTgt spid="23">
                                            <p:graphicEl>
                                              <a:dgm id="{A4744F88-CADD-4E87-83B3-CF1A35058D5E}"/>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
                                            <p:graphicEl>
                                              <a:dgm id="{B05A2708-8127-46C4-992C-3EB0A4098E63}"/>
                                            </p:graphicEl>
                                          </p:spTgt>
                                        </p:tgtEl>
                                        <p:attrNameLst>
                                          <p:attrName>style.visibility</p:attrName>
                                        </p:attrNameLst>
                                      </p:cBhvr>
                                      <p:to>
                                        <p:strVal val="visible"/>
                                      </p:to>
                                    </p:set>
                                    <p:animEffect transition="in" filter="fade">
                                      <p:cBhvr>
                                        <p:cTn id="26" dur="1000"/>
                                        <p:tgtEl>
                                          <p:spTgt spid="23">
                                            <p:graphicEl>
                                              <a:dgm id="{B05A2708-8127-46C4-992C-3EB0A4098E63}"/>
                                            </p:graphicEl>
                                          </p:spTgt>
                                        </p:tgtEl>
                                      </p:cBhvr>
                                    </p:animEffect>
                                    <p:anim calcmode="lin" valueType="num">
                                      <p:cBhvr>
                                        <p:cTn id="27" dur="1000" fill="hold"/>
                                        <p:tgtEl>
                                          <p:spTgt spid="23">
                                            <p:graphicEl>
                                              <a:dgm id="{B05A2708-8127-46C4-992C-3EB0A4098E63}"/>
                                            </p:graphicEl>
                                          </p:spTgt>
                                        </p:tgtEl>
                                        <p:attrNameLst>
                                          <p:attrName>ppt_x</p:attrName>
                                        </p:attrNameLst>
                                      </p:cBhvr>
                                      <p:tavLst>
                                        <p:tav tm="0">
                                          <p:val>
                                            <p:strVal val="#ppt_x"/>
                                          </p:val>
                                        </p:tav>
                                        <p:tav tm="100000">
                                          <p:val>
                                            <p:strVal val="#ppt_x"/>
                                          </p:val>
                                        </p:tav>
                                      </p:tavLst>
                                    </p:anim>
                                    <p:anim calcmode="lin" valueType="num">
                                      <p:cBhvr>
                                        <p:cTn id="28" dur="1000" fill="hold"/>
                                        <p:tgtEl>
                                          <p:spTgt spid="23">
                                            <p:graphicEl>
                                              <a:dgm id="{B05A2708-8127-46C4-992C-3EB0A4098E63}"/>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3">
                                            <p:graphicEl>
                                              <a:dgm id="{534C2E92-E4D4-4743-97CD-A6D9D06726AE}"/>
                                            </p:graphicEl>
                                          </p:spTgt>
                                        </p:tgtEl>
                                        <p:attrNameLst>
                                          <p:attrName>style.visibility</p:attrName>
                                        </p:attrNameLst>
                                      </p:cBhvr>
                                      <p:to>
                                        <p:strVal val="visible"/>
                                      </p:to>
                                    </p:set>
                                    <p:animEffect transition="in" filter="fade">
                                      <p:cBhvr>
                                        <p:cTn id="31" dur="1000"/>
                                        <p:tgtEl>
                                          <p:spTgt spid="23">
                                            <p:graphicEl>
                                              <a:dgm id="{534C2E92-E4D4-4743-97CD-A6D9D06726AE}"/>
                                            </p:graphicEl>
                                          </p:spTgt>
                                        </p:tgtEl>
                                      </p:cBhvr>
                                    </p:animEffect>
                                    <p:anim calcmode="lin" valueType="num">
                                      <p:cBhvr>
                                        <p:cTn id="32" dur="1000" fill="hold"/>
                                        <p:tgtEl>
                                          <p:spTgt spid="23">
                                            <p:graphicEl>
                                              <a:dgm id="{534C2E92-E4D4-4743-97CD-A6D9D06726AE}"/>
                                            </p:graphicEl>
                                          </p:spTgt>
                                        </p:tgtEl>
                                        <p:attrNameLst>
                                          <p:attrName>ppt_x</p:attrName>
                                        </p:attrNameLst>
                                      </p:cBhvr>
                                      <p:tavLst>
                                        <p:tav tm="0">
                                          <p:val>
                                            <p:strVal val="#ppt_x"/>
                                          </p:val>
                                        </p:tav>
                                        <p:tav tm="100000">
                                          <p:val>
                                            <p:strVal val="#ppt_x"/>
                                          </p:val>
                                        </p:tav>
                                      </p:tavLst>
                                    </p:anim>
                                    <p:anim calcmode="lin" valueType="num">
                                      <p:cBhvr>
                                        <p:cTn id="33" dur="1000" fill="hold"/>
                                        <p:tgtEl>
                                          <p:spTgt spid="23">
                                            <p:graphicEl>
                                              <a:dgm id="{534C2E92-E4D4-4743-97CD-A6D9D06726AE}"/>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EDB127-FF92-391C-8546-5A734295A192}"/>
              </a:ext>
            </a:extLst>
          </p:cNvPr>
          <p:cNvSpPr>
            <a:spLocks noGrp="1"/>
          </p:cNvSpPr>
          <p:nvPr>
            <p:ph type="title"/>
          </p:nvPr>
        </p:nvSpPr>
        <p:spPr>
          <a:xfrm>
            <a:off x="1166113" y="259362"/>
            <a:ext cx="10044023" cy="877729"/>
          </a:xfrm>
        </p:spPr>
        <p:txBody>
          <a:bodyPr vert="horz" lIns="91440" tIns="45720" rIns="91440" bIns="45720" rtlCol="0" anchor="ctr">
            <a:noAutofit/>
          </a:bodyPr>
          <a:lstStyle/>
          <a:p>
            <a:pPr>
              <a:lnSpc>
                <a:spcPct val="90000"/>
              </a:lnSpc>
            </a:pPr>
            <a:r>
              <a:rPr lang="en-US" sz="4400" kern="1200" dirty="0">
                <a:solidFill>
                  <a:srgbClr val="FFFFFF"/>
                </a:solidFill>
                <a:latin typeface="+mj-lt"/>
                <a:ea typeface="+mj-ea"/>
                <a:cs typeface="+mj-cs"/>
              </a:rPr>
              <a:t>Develop a robust data system  tailored to the needs of the Community Guide Program</a:t>
            </a:r>
          </a:p>
        </p:txBody>
      </p:sp>
      <p:graphicFrame>
        <p:nvGraphicFramePr>
          <p:cNvPr id="5" name="Text Placeholder 2">
            <a:extLst>
              <a:ext uri="{FF2B5EF4-FFF2-40B4-BE49-F238E27FC236}">
                <a16:creationId xmlns:a16="http://schemas.microsoft.com/office/drawing/2014/main" id="{591A6F77-083F-01A6-FA53-46DD21EC44F1}"/>
              </a:ext>
            </a:extLst>
          </p:cNvPr>
          <p:cNvGraphicFramePr/>
          <p:nvPr>
            <p:extLst>
              <p:ext uri="{D42A27DB-BD31-4B8C-83A1-F6EECF244321}">
                <p14:modId xmlns:p14="http://schemas.microsoft.com/office/powerpoint/2010/main" val="8190043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28C68B7-FD24-80A7-1CC7-A09332C41E8D}"/>
              </a:ext>
            </a:extLst>
          </p:cNvPr>
          <p:cNvSpPr txBox="1"/>
          <p:nvPr/>
        </p:nvSpPr>
        <p:spPr>
          <a:xfrm>
            <a:off x="11111023" y="6305107"/>
            <a:ext cx="471377" cy="276999"/>
          </a:xfrm>
          <a:prstGeom prst="rect">
            <a:avLst/>
          </a:prstGeom>
          <a:noFill/>
        </p:spPr>
        <p:txBody>
          <a:bodyPr wrap="square" rtlCol="0">
            <a:spAutoFit/>
          </a:bodyPr>
          <a:lstStyle/>
          <a:p>
            <a:r>
              <a:rPr lang="en-US" sz="1200" dirty="0"/>
              <a:t>4</a:t>
            </a:r>
          </a:p>
        </p:txBody>
      </p:sp>
    </p:spTree>
    <p:extLst>
      <p:ext uri="{BB962C8B-B14F-4D97-AF65-F5344CB8AC3E}">
        <p14:creationId xmlns:p14="http://schemas.microsoft.com/office/powerpoint/2010/main" val="2010992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34B75F4-FC43-42CF-ADDB-D213DDBC7C82}"/>
                                            </p:graphicEl>
                                          </p:spTgt>
                                        </p:tgtEl>
                                        <p:attrNameLst>
                                          <p:attrName>style.visibility</p:attrName>
                                        </p:attrNameLst>
                                      </p:cBhvr>
                                      <p:to>
                                        <p:strVal val="visible"/>
                                      </p:to>
                                    </p:set>
                                    <p:animEffect transition="in" filter="fade">
                                      <p:cBhvr>
                                        <p:cTn id="7" dur="500"/>
                                        <p:tgtEl>
                                          <p:spTgt spid="5">
                                            <p:graphicEl>
                                              <a:dgm id="{234B75F4-FC43-42CF-ADDB-D213DDBC7C8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E4685204-815E-476C-88B7-F38D47B89811}"/>
                                            </p:graphicEl>
                                          </p:spTgt>
                                        </p:tgtEl>
                                        <p:attrNameLst>
                                          <p:attrName>style.visibility</p:attrName>
                                        </p:attrNameLst>
                                      </p:cBhvr>
                                      <p:to>
                                        <p:strVal val="visible"/>
                                      </p:to>
                                    </p:set>
                                    <p:animEffect transition="in" filter="fade">
                                      <p:cBhvr>
                                        <p:cTn id="10" dur="500"/>
                                        <p:tgtEl>
                                          <p:spTgt spid="5">
                                            <p:graphicEl>
                                              <a:dgm id="{E4685204-815E-476C-88B7-F38D47B89811}"/>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25B03074-E267-400B-B2D1-A56031FE42D7}"/>
                                            </p:graphicEl>
                                          </p:spTgt>
                                        </p:tgtEl>
                                        <p:attrNameLst>
                                          <p:attrName>style.visibility</p:attrName>
                                        </p:attrNameLst>
                                      </p:cBhvr>
                                      <p:to>
                                        <p:strVal val="visible"/>
                                      </p:to>
                                    </p:set>
                                    <p:animEffect transition="in" filter="fade">
                                      <p:cBhvr>
                                        <p:cTn id="13" dur="500"/>
                                        <p:tgtEl>
                                          <p:spTgt spid="5">
                                            <p:graphicEl>
                                              <a:dgm id="{25B03074-E267-400B-B2D1-A56031FE42D7}"/>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4A79B017-8831-44F4-911F-13DF7D031C68}"/>
                                            </p:graphicEl>
                                          </p:spTgt>
                                        </p:tgtEl>
                                        <p:attrNameLst>
                                          <p:attrName>style.visibility</p:attrName>
                                        </p:attrNameLst>
                                      </p:cBhvr>
                                      <p:to>
                                        <p:strVal val="visible"/>
                                      </p:to>
                                    </p:set>
                                    <p:animEffect transition="in" filter="fade">
                                      <p:cBhvr>
                                        <p:cTn id="18" dur="500"/>
                                        <p:tgtEl>
                                          <p:spTgt spid="5">
                                            <p:graphicEl>
                                              <a:dgm id="{4A79B017-8831-44F4-911F-13DF7D031C6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C45223BB-8B08-4433-AA24-5439B265A2F8}"/>
                                            </p:graphicEl>
                                          </p:spTgt>
                                        </p:tgtEl>
                                        <p:attrNameLst>
                                          <p:attrName>style.visibility</p:attrName>
                                        </p:attrNameLst>
                                      </p:cBhvr>
                                      <p:to>
                                        <p:strVal val="visible"/>
                                      </p:to>
                                    </p:set>
                                    <p:animEffect transition="in" filter="fade">
                                      <p:cBhvr>
                                        <p:cTn id="21" dur="500"/>
                                        <p:tgtEl>
                                          <p:spTgt spid="5">
                                            <p:graphicEl>
                                              <a:dgm id="{C45223BB-8B08-4433-AA24-5439B265A2F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F83934DE-535E-4105-B741-540981FEDA77}"/>
                                            </p:graphicEl>
                                          </p:spTgt>
                                        </p:tgtEl>
                                        <p:attrNameLst>
                                          <p:attrName>style.visibility</p:attrName>
                                        </p:attrNameLst>
                                      </p:cBhvr>
                                      <p:to>
                                        <p:strVal val="visible"/>
                                      </p:to>
                                    </p:set>
                                    <p:animEffect transition="in" filter="fade">
                                      <p:cBhvr>
                                        <p:cTn id="24" dur="500"/>
                                        <p:tgtEl>
                                          <p:spTgt spid="5">
                                            <p:graphicEl>
                                              <a:dgm id="{F83934DE-535E-4105-B741-540981FEDA77}"/>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A7140FBD-E3B4-4644-962D-8146418B75FC}"/>
                                            </p:graphicEl>
                                          </p:spTgt>
                                        </p:tgtEl>
                                        <p:attrNameLst>
                                          <p:attrName>style.visibility</p:attrName>
                                        </p:attrNameLst>
                                      </p:cBhvr>
                                      <p:to>
                                        <p:strVal val="visible"/>
                                      </p:to>
                                    </p:set>
                                    <p:animEffect transition="in" filter="fade">
                                      <p:cBhvr>
                                        <p:cTn id="29" dur="500"/>
                                        <p:tgtEl>
                                          <p:spTgt spid="5">
                                            <p:graphicEl>
                                              <a:dgm id="{A7140FBD-E3B4-4644-962D-8146418B75FC}"/>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08BC61DD-7881-4BA4-9479-885AF50919B4}"/>
                                            </p:graphicEl>
                                          </p:spTgt>
                                        </p:tgtEl>
                                        <p:attrNameLst>
                                          <p:attrName>style.visibility</p:attrName>
                                        </p:attrNameLst>
                                      </p:cBhvr>
                                      <p:to>
                                        <p:strVal val="visible"/>
                                      </p:to>
                                    </p:set>
                                    <p:animEffect transition="in" filter="fade">
                                      <p:cBhvr>
                                        <p:cTn id="32" dur="500"/>
                                        <p:tgtEl>
                                          <p:spTgt spid="5">
                                            <p:graphicEl>
                                              <a:dgm id="{08BC61DD-7881-4BA4-9479-885AF50919B4}"/>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C1515650-613F-4C78-877F-958FF21A7CFC}"/>
                                            </p:graphicEl>
                                          </p:spTgt>
                                        </p:tgtEl>
                                        <p:attrNameLst>
                                          <p:attrName>style.visibility</p:attrName>
                                        </p:attrNameLst>
                                      </p:cBhvr>
                                      <p:to>
                                        <p:strVal val="visible"/>
                                      </p:to>
                                    </p:set>
                                    <p:animEffect transition="in" filter="fade">
                                      <p:cBhvr>
                                        <p:cTn id="35" dur="500"/>
                                        <p:tgtEl>
                                          <p:spTgt spid="5">
                                            <p:graphicEl>
                                              <a:dgm id="{C1515650-613F-4C78-877F-958FF21A7CFC}"/>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08CC2D6A-EBB3-42DB-A73F-59879FF5BF8B}"/>
                                            </p:graphicEl>
                                          </p:spTgt>
                                        </p:tgtEl>
                                        <p:attrNameLst>
                                          <p:attrName>style.visibility</p:attrName>
                                        </p:attrNameLst>
                                      </p:cBhvr>
                                      <p:to>
                                        <p:strVal val="visible"/>
                                      </p:to>
                                    </p:set>
                                    <p:animEffect transition="in" filter="fade">
                                      <p:cBhvr>
                                        <p:cTn id="40" dur="500"/>
                                        <p:tgtEl>
                                          <p:spTgt spid="5">
                                            <p:graphicEl>
                                              <a:dgm id="{08CC2D6A-EBB3-42DB-A73F-59879FF5BF8B}"/>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9C1BECC8-0736-4433-B0F0-A3D6D24417EF}"/>
                                            </p:graphicEl>
                                          </p:spTgt>
                                        </p:tgtEl>
                                        <p:attrNameLst>
                                          <p:attrName>style.visibility</p:attrName>
                                        </p:attrNameLst>
                                      </p:cBhvr>
                                      <p:to>
                                        <p:strVal val="visible"/>
                                      </p:to>
                                    </p:set>
                                    <p:animEffect transition="in" filter="fade">
                                      <p:cBhvr>
                                        <p:cTn id="43" dur="500"/>
                                        <p:tgtEl>
                                          <p:spTgt spid="5">
                                            <p:graphicEl>
                                              <a:dgm id="{9C1BECC8-0736-4433-B0F0-A3D6D24417E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5E0FF229-2933-4956-8C74-9B3D5AFCBEF7}"/>
                                            </p:graphicEl>
                                          </p:spTgt>
                                        </p:tgtEl>
                                        <p:attrNameLst>
                                          <p:attrName>style.visibility</p:attrName>
                                        </p:attrNameLst>
                                      </p:cBhvr>
                                      <p:to>
                                        <p:strVal val="visible"/>
                                      </p:to>
                                    </p:set>
                                    <p:animEffect transition="in" filter="fade">
                                      <p:cBhvr>
                                        <p:cTn id="46" dur="500"/>
                                        <p:tgtEl>
                                          <p:spTgt spid="5">
                                            <p:graphicEl>
                                              <a:dgm id="{5E0FF229-2933-4956-8C74-9B3D5AFCBEF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DDAD4-591C-A1A8-2797-B91184E51DFB}"/>
              </a:ext>
            </a:extLst>
          </p:cNvPr>
          <p:cNvSpPr>
            <a:spLocks noGrp="1"/>
          </p:cNvSpPr>
          <p:nvPr>
            <p:ph type="title"/>
          </p:nvPr>
        </p:nvSpPr>
        <p:spPr>
          <a:xfrm>
            <a:off x="586478" y="1683756"/>
            <a:ext cx="3115265" cy="2396359"/>
          </a:xfrm>
        </p:spPr>
        <p:txBody>
          <a:bodyPr vert="horz" lIns="91440" tIns="45720" rIns="91440" bIns="45720" rtlCol="0" anchor="b">
            <a:noAutofit/>
          </a:bodyPr>
          <a:lstStyle/>
          <a:p>
            <a:pPr>
              <a:lnSpc>
                <a:spcPct val="90000"/>
              </a:lnSpc>
            </a:pPr>
            <a:r>
              <a:rPr lang="en-US" sz="6000" kern="1200" dirty="0">
                <a:solidFill>
                  <a:srgbClr val="FFFFFF"/>
                </a:solidFill>
                <a:latin typeface="+mj-lt"/>
                <a:ea typeface="+mj-ea"/>
                <a:cs typeface="+mj-cs"/>
              </a:rPr>
              <a:t>User Centric Approach </a:t>
            </a:r>
          </a:p>
        </p:txBody>
      </p:sp>
      <p:graphicFrame>
        <p:nvGraphicFramePr>
          <p:cNvPr id="5" name="Text Placeholder 2">
            <a:extLst>
              <a:ext uri="{FF2B5EF4-FFF2-40B4-BE49-F238E27FC236}">
                <a16:creationId xmlns:a16="http://schemas.microsoft.com/office/drawing/2014/main" id="{A3550962-661E-33F4-4ED6-6733421121C8}"/>
              </a:ext>
            </a:extLst>
          </p:cNvPr>
          <p:cNvGraphicFramePr/>
          <p:nvPr>
            <p:extLst>
              <p:ext uri="{D42A27DB-BD31-4B8C-83A1-F6EECF244321}">
                <p14:modId xmlns:p14="http://schemas.microsoft.com/office/powerpoint/2010/main" val="79400153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11EDD70-3E3F-9A12-55AE-8DF293747068}"/>
              </a:ext>
            </a:extLst>
          </p:cNvPr>
          <p:cNvSpPr txBox="1"/>
          <p:nvPr/>
        </p:nvSpPr>
        <p:spPr>
          <a:xfrm>
            <a:off x="11111023" y="6305107"/>
            <a:ext cx="471377" cy="276999"/>
          </a:xfrm>
          <a:prstGeom prst="rect">
            <a:avLst/>
          </a:prstGeom>
          <a:noFill/>
        </p:spPr>
        <p:txBody>
          <a:bodyPr wrap="square" rtlCol="0">
            <a:spAutoFit/>
          </a:bodyPr>
          <a:lstStyle/>
          <a:p>
            <a:r>
              <a:rPr lang="en-US" sz="1200" dirty="0"/>
              <a:t>5</a:t>
            </a:r>
          </a:p>
        </p:txBody>
      </p:sp>
      <p:sp>
        <p:nvSpPr>
          <p:cNvPr id="3" name="Arrow: Down 2">
            <a:extLst>
              <a:ext uri="{FF2B5EF4-FFF2-40B4-BE49-F238E27FC236}">
                <a16:creationId xmlns:a16="http://schemas.microsoft.com/office/drawing/2014/main" id="{278C1A51-D84C-7879-FC88-585E026B83EF}"/>
              </a:ext>
            </a:extLst>
          </p:cNvPr>
          <p:cNvSpPr/>
          <p:nvPr/>
        </p:nvSpPr>
        <p:spPr>
          <a:xfrm>
            <a:off x="4305279" y="1102660"/>
            <a:ext cx="319023" cy="4948516"/>
          </a:xfrm>
          <a:prstGeom prst="downArrow">
            <a:avLst/>
          </a:prstGeom>
          <a:solidFill>
            <a:srgbClr val="5E97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D12618A-7FE0-E685-7F44-6B3805192339}"/>
              </a:ext>
            </a:extLst>
          </p:cNvPr>
          <p:cNvSpPr txBox="1"/>
          <p:nvPr/>
        </p:nvSpPr>
        <p:spPr>
          <a:xfrm>
            <a:off x="10305535" y="917994"/>
            <a:ext cx="197708" cy="369332"/>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B9185F81-BE0D-3962-F738-781BD0F20334}"/>
              </a:ext>
            </a:extLst>
          </p:cNvPr>
          <p:cNvSpPr txBox="1"/>
          <p:nvPr/>
        </p:nvSpPr>
        <p:spPr>
          <a:xfrm>
            <a:off x="10442123" y="968368"/>
            <a:ext cx="653088" cy="369332"/>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102A6D4B-1312-DF6A-45E8-9ABF8BD8CBAB}"/>
              </a:ext>
            </a:extLst>
          </p:cNvPr>
          <p:cNvSpPr txBox="1"/>
          <p:nvPr/>
        </p:nvSpPr>
        <p:spPr>
          <a:xfrm>
            <a:off x="10595850" y="873370"/>
            <a:ext cx="653088" cy="369332"/>
          </a:xfrm>
          <a:prstGeom prst="rect">
            <a:avLst/>
          </a:prstGeom>
          <a:noFill/>
        </p:spPr>
        <p:txBody>
          <a:bodyPr wrap="square" rtlCol="0">
            <a:spAutoFit/>
          </a:bodyPr>
          <a:lstStyle/>
          <a:p>
            <a:r>
              <a:rPr lang="en-US" dirty="0"/>
              <a:t>1</a:t>
            </a:r>
          </a:p>
        </p:txBody>
      </p:sp>
      <p:sp>
        <p:nvSpPr>
          <p:cNvPr id="10" name="TextBox 9">
            <a:extLst>
              <a:ext uri="{FF2B5EF4-FFF2-40B4-BE49-F238E27FC236}">
                <a16:creationId xmlns:a16="http://schemas.microsoft.com/office/drawing/2014/main" id="{DFAB1A88-B750-8046-70B1-48F6C3641929}"/>
              </a:ext>
            </a:extLst>
          </p:cNvPr>
          <p:cNvSpPr txBox="1"/>
          <p:nvPr/>
        </p:nvSpPr>
        <p:spPr>
          <a:xfrm>
            <a:off x="10595850" y="1460630"/>
            <a:ext cx="653088" cy="369332"/>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90BC22DA-ED35-6437-D909-4BFFF117CC91}"/>
              </a:ext>
            </a:extLst>
          </p:cNvPr>
          <p:cNvSpPr txBox="1"/>
          <p:nvPr/>
        </p:nvSpPr>
        <p:spPr>
          <a:xfrm>
            <a:off x="10607228" y="1359883"/>
            <a:ext cx="653088"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762088A9-8E59-A264-0C5B-B57EB1622839}"/>
              </a:ext>
            </a:extLst>
          </p:cNvPr>
          <p:cNvSpPr txBox="1"/>
          <p:nvPr/>
        </p:nvSpPr>
        <p:spPr>
          <a:xfrm>
            <a:off x="10595850" y="1962501"/>
            <a:ext cx="653088" cy="369332"/>
          </a:xfrm>
          <a:prstGeom prst="rect">
            <a:avLst/>
          </a:prstGeom>
          <a:noFill/>
        </p:spPr>
        <p:txBody>
          <a:bodyPr wrap="square" rtlCol="0">
            <a:spAutoFit/>
          </a:bodyPr>
          <a:lstStyle/>
          <a:p>
            <a:r>
              <a:rPr lang="en-US" dirty="0"/>
              <a:t>3</a:t>
            </a:r>
          </a:p>
        </p:txBody>
      </p:sp>
      <p:sp>
        <p:nvSpPr>
          <p:cNvPr id="16" name="TextBox 15">
            <a:extLst>
              <a:ext uri="{FF2B5EF4-FFF2-40B4-BE49-F238E27FC236}">
                <a16:creationId xmlns:a16="http://schemas.microsoft.com/office/drawing/2014/main" id="{AF0364C4-D17E-4340-BD96-81DFBC17BEA7}"/>
              </a:ext>
            </a:extLst>
          </p:cNvPr>
          <p:cNvSpPr txBox="1"/>
          <p:nvPr/>
        </p:nvSpPr>
        <p:spPr>
          <a:xfrm>
            <a:off x="10595850" y="2514963"/>
            <a:ext cx="653088" cy="369332"/>
          </a:xfrm>
          <a:prstGeom prst="rect">
            <a:avLst/>
          </a:prstGeom>
          <a:noFill/>
        </p:spPr>
        <p:txBody>
          <a:bodyPr wrap="square" rtlCol="0">
            <a:spAutoFit/>
          </a:bodyPr>
          <a:lstStyle/>
          <a:p>
            <a:r>
              <a:rPr lang="en-US" dirty="0"/>
              <a:t>4</a:t>
            </a:r>
          </a:p>
        </p:txBody>
      </p:sp>
      <p:sp>
        <p:nvSpPr>
          <p:cNvPr id="18" name="TextBox 17">
            <a:extLst>
              <a:ext uri="{FF2B5EF4-FFF2-40B4-BE49-F238E27FC236}">
                <a16:creationId xmlns:a16="http://schemas.microsoft.com/office/drawing/2014/main" id="{196D1116-2EFA-05DF-409F-869674B8BEA8}"/>
              </a:ext>
            </a:extLst>
          </p:cNvPr>
          <p:cNvSpPr txBox="1"/>
          <p:nvPr/>
        </p:nvSpPr>
        <p:spPr>
          <a:xfrm>
            <a:off x="10595850" y="3021274"/>
            <a:ext cx="653088" cy="369332"/>
          </a:xfrm>
          <a:prstGeom prst="rect">
            <a:avLst/>
          </a:prstGeom>
          <a:noFill/>
        </p:spPr>
        <p:txBody>
          <a:bodyPr wrap="square" rtlCol="0">
            <a:spAutoFit/>
          </a:bodyPr>
          <a:lstStyle/>
          <a:p>
            <a:r>
              <a:rPr lang="en-US" dirty="0"/>
              <a:t>5</a:t>
            </a:r>
          </a:p>
        </p:txBody>
      </p:sp>
      <p:sp>
        <p:nvSpPr>
          <p:cNvPr id="20" name="TextBox 19">
            <a:extLst>
              <a:ext uri="{FF2B5EF4-FFF2-40B4-BE49-F238E27FC236}">
                <a16:creationId xmlns:a16="http://schemas.microsoft.com/office/drawing/2014/main" id="{1EBE8984-E074-3639-4F0C-DD8D83F910F9}"/>
              </a:ext>
            </a:extLst>
          </p:cNvPr>
          <p:cNvSpPr txBox="1"/>
          <p:nvPr/>
        </p:nvSpPr>
        <p:spPr>
          <a:xfrm>
            <a:off x="10607228" y="3554044"/>
            <a:ext cx="653088" cy="369332"/>
          </a:xfrm>
          <a:prstGeom prst="rect">
            <a:avLst/>
          </a:prstGeom>
          <a:noFill/>
        </p:spPr>
        <p:txBody>
          <a:bodyPr wrap="square" rtlCol="0">
            <a:spAutoFit/>
          </a:bodyPr>
          <a:lstStyle/>
          <a:p>
            <a:r>
              <a:rPr lang="en-US" dirty="0"/>
              <a:t>6</a:t>
            </a:r>
          </a:p>
        </p:txBody>
      </p:sp>
      <p:sp>
        <p:nvSpPr>
          <p:cNvPr id="21" name="TextBox 20">
            <a:extLst>
              <a:ext uri="{FF2B5EF4-FFF2-40B4-BE49-F238E27FC236}">
                <a16:creationId xmlns:a16="http://schemas.microsoft.com/office/drawing/2014/main" id="{A07228D5-F463-111A-01AC-4EDE1283F090}"/>
              </a:ext>
            </a:extLst>
          </p:cNvPr>
          <p:cNvSpPr txBox="1"/>
          <p:nvPr/>
        </p:nvSpPr>
        <p:spPr>
          <a:xfrm>
            <a:off x="10595850" y="4141046"/>
            <a:ext cx="653088" cy="369332"/>
          </a:xfrm>
          <a:prstGeom prst="rect">
            <a:avLst/>
          </a:prstGeom>
          <a:noFill/>
        </p:spPr>
        <p:txBody>
          <a:bodyPr wrap="square" rtlCol="0">
            <a:spAutoFit/>
          </a:bodyPr>
          <a:lstStyle/>
          <a:p>
            <a:r>
              <a:rPr lang="en-US" dirty="0"/>
              <a:t>7</a:t>
            </a:r>
          </a:p>
        </p:txBody>
      </p:sp>
      <p:sp>
        <p:nvSpPr>
          <p:cNvPr id="22" name="TextBox 21">
            <a:extLst>
              <a:ext uri="{FF2B5EF4-FFF2-40B4-BE49-F238E27FC236}">
                <a16:creationId xmlns:a16="http://schemas.microsoft.com/office/drawing/2014/main" id="{4D1FD4F6-1ADA-B44A-4415-AB6A4CBD30EA}"/>
              </a:ext>
            </a:extLst>
          </p:cNvPr>
          <p:cNvSpPr txBox="1"/>
          <p:nvPr/>
        </p:nvSpPr>
        <p:spPr>
          <a:xfrm>
            <a:off x="10606249" y="4585701"/>
            <a:ext cx="653088" cy="369332"/>
          </a:xfrm>
          <a:prstGeom prst="rect">
            <a:avLst/>
          </a:prstGeom>
          <a:noFill/>
        </p:spPr>
        <p:txBody>
          <a:bodyPr wrap="square" rtlCol="0">
            <a:spAutoFit/>
          </a:bodyPr>
          <a:lstStyle/>
          <a:p>
            <a:r>
              <a:rPr lang="en-US" dirty="0"/>
              <a:t>8</a:t>
            </a:r>
          </a:p>
        </p:txBody>
      </p:sp>
      <p:sp>
        <p:nvSpPr>
          <p:cNvPr id="23" name="TextBox 22">
            <a:extLst>
              <a:ext uri="{FF2B5EF4-FFF2-40B4-BE49-F238E27FC236}">
                <a16:creationId xmlns:a16="http://schemas.microsoft.com/office/drawing/2014/main" id="{89C7DCE0-C78F-3A23-C05B-B476DC1469DD}"/>
              </a:ext>
            </a:extLst>
          </p:cNvPr>
          <p:cNvSpPr txBox="1"/>
          <p:nvPr/>
        </p:nvSpPr>
        <p:spPr>
          <a:xfrm>
            <a:off x="10601782" y="5145587"/>
            <a:ext cx="653088" cy="369332"/>
          </a:xfrm>
          <a:prstGeom prst="rect">
            <a:avLst/>
          </a:prstGeom>
          <a:noFill/>
        </p:spPr>
        <p:txBody>
          <a:bodyPr wrap="square" rtlCol="0">
            <a:spAutoFit/>
          </a:bodyPr>
          <a:lstStyle/>
          <a:p>
            <a:r>
              <a:rPr lang="en-US" dirty="0"/>
              <a:t>9</a:t>
            </a:r>
          </a:p>
        </p:txBody>
      </p:sp>
      <p:sp>
        <p:nvSpPr>
          <p:cNvPr id="24" name="TextBox 23">
            <a:extLst>
              <a:ext uri="{FF2B5EF4-FFF2-40B4-BE49-F238E27FC236}">
                <a16:creationId xmlns:a16="http://schemas.microsoft.com/office/drawing/2014/main" id="{513E769C-9D53-F5FC-4CC5-FE92F84A0CF5}"/>
              </a:ext>
            </a:extLst>
          </p:cNvPr>
          <p:cNvSpPr txBox="1"/>
          <p:nvPr/>
        </p:nvSpPr>
        <p:spPr>
          <a:xfrm>
            <a:off x="10595850" y="5674973"/>
            <a:ext cx="653088" cy="369332"/>
          </a:xfrm>
          <a:prstGeom prst="rect">
            <a:avLst/>
          </a:prstGeom>
          <a:noFill/>
        </p:spPr>
        <p:txBody>
          <a:bodyPr wrap="square" rtlCol="0">
            <a:spAutoFit/>
          </a:bodyPr>
          <a:lstStyle/>
          <a:p>
            <a:r>
              <a:rPr lang="en-US" dirty="0"/>
              <a:t>10</a:t>
            </a:r>
          </a:p>
        </p:txBody>
      </p:sp>
    </p:spTree>
    <p:extLst>
      <p:ext uri="{BB962C8B-B14F-4D97-AF65-F5344CB8AC3E}">
        <p14:creationId xmlns:p14="http://schemas.microsoft.com/office/powerpoint/2010/main" val="955114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3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F353A8-E40B-47F4-41F2-EF360D2F8178}"/>
              </a:ext>
            </a:extLst>
          </p:cNvPr>
          <p:cNvSpPr>
            <a:spLocks noGrp="1"/>
          </p:cNvSpPr>
          <p:nvPr>
            <p:ph type="title"/>
          </p:nvPr>
        </p:nvSpPr>
        <p:spPr>
          <a:xfrm>
            <a:off x="26230" y="588984"/>
            <a:ext cx="3777887" cy="3071906"/>
          </a:xfrm>
        </p:spPr>
        <p:txBody>
          <a:bodyPr vert="horz" lIns="91440" tIns="45720" rIns="91440" bIns="45720" rtlCol="0" anchor="t">
            <a:noAutofit/>
          </a:bodyPr>
          <a:lstStyle/>
          <a:p>
            <a:pPr>
              <a:lnSpc>
                <a:spcPct val="90000"/>
              </a:lnSpc>
            </a:pPr>
            <a:r>
              <a:rPr lang="en-US" sz="6000" kern="1200" dirty="0">
                <a:solidFill>
                  <a:srgbClr val="FFFFFF"/>
                </a:solidFill>
                <a:latin typeface="+mj-lt"/>
                <a:ea typeface="+mj-ea"/>
                <a:cs typeface="+mj-cs"/>
              </a:rPr>
              <a:t>Factors that influence the User Experience (UX)</a:t>
            </a:r>
          </a:p>
        </p:txBody>
      </p:sp>
      <p:graphicFrame>
        <p:nvGraphicFramePr>
          <p:cNvPr id="4" name="Diagram 3">
            <a:extLst>
              <a:ext uri="{FF2B5EF4-FFF2-40B4-BE49-F238E27FC236}">
                <a16:creationId xmlns:a16="http://schemas.microsoft.com/office/drawing/2014/main" id="{CD0BCDA7-50A0-B5B4-6449-26FBD51C09B5}"/>
              </a:ext>
            </a:extLst>
          </p:cNvPr>
          <p:cNvGraphicFramePr/>
          <p:nvPr>
            <p:extLst>
              <p:ext uri="{D42A27DB-BD31-4B8C-83A1-F6EECF244321}">
                <p14:modId xmlns:p14="http://schemas.microsoft.com/office/powerpoint/2010/main" val="282961303"/>
              </p:ext>
            </p:extLst>
          </p:nvPr>
        </p:nvGraphicFramePr>
        <p:xfrm>
          <a:off x="3907215" y="72857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B41F9F-6265-CBE4-380F-516688BB1D6D}"/>
              </a:ext>
            </a:extLst>
          </p:cNvPr>
          <p:cNvSpPr txBox="1"/>
          <p:nvPr/>
        </p:nvSpPr>
        <p:spPr>
          <a:xfrm>
            <a:off x="11111023" y="6305107"/>
            <a:ext cx="471377" cy="276999"/>
          </a:xfrm>
          <a:prstGeom prst="rect">
            <a:avLst/>
          </a:prstGeom>
          <a:noFill/>
        </p:spPr>
        <p:txBody>
          <a:bodyPr wrap="square" rtlCol="0">
            <a:spAutoFit/>
          </a:bodyPr>
          <a:lstStyle/>
          <a:p>
            <a:r>
              <a:rPr lang="en-US" sz="1200" dirty="0"/>
              <a:t>6</a:t>
            </a:r>
          </a:p>
        </p:txBody>
      </p:sp>
    </p:spTree>
    <p:extLst>
      <p:ext uri="{BB962C8B-B14F-4D97-AF65-F5344CB8AC3E}">
        <p14:creationId xmlns:p14="http://schemas.microsoft.com/office/powerpoint/2010/main" val="35570216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17EE7-47DB-4ACA-5D8B-30B30AA89603}"/>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lgn="r">
              <a:lnSpc>
                <a:spcPct val="90000"/>
              </a:lnSpc>
            </a:pPr>
            <a:r>
              <a:rPr lang="en-US" sz="6000" dirty="0">
                <a:solidFill>
                  <a:srgbClr val="FFFFFF"/>
                </a:solidFill>
                <a:latin typeface="+mj-lt"/>
              </a:rPr>
              <a:t>Enterprise Solution</a:t>
            </a:r>
            <a:endParaRPr lang="en-US" sz="6000" kern="1200" dirty="0">
              <a:solidFill>
                <a:srgbClr val="FFFFFF"/>
              </a:solidFill>
              <a:latin typeface="+mj-lt"/>
              <a:ea typeface="+mj-ea"/>
              <a:cs typeface="+mj-cs"/>
            </a:endParaRPr>
          </a:p>
        </p:txBody>
      </p:sp>
      <p:pic>
        <p:nvPicPr>
          <p:cNvPr id="4" name="Picture 3" descr="Diagram&#10;&#10;Description automatically generated with medium confidence">
            <a:extLst>
              <a:ext uri="{FF2B5EF4-FFF2-40B4-BE49-F238E27FC236}">
                <a16:creationId xmlns:a16="http://schemas.microsoft.com/office/drawing/2014/main" id="{C8C7BE41-0DAD-E24C-FBDC-8EF86E2D42E6}"/>
              </a:ext>
            </a:extLst>
          </p:cNvPr>
          <p:cNvPicPr>
            <a:picLocks noChangeAspect="1"/>
          </p:cNvPicPr>
          <p:nvPr/>
        </p:nvPicPr>
        <p:blipFill>
          <a:blip r:embed="rId3"/>
          <a:stretch>
            <a:fillRect/>
          </a:stretch>
        </p:blipFill>
        <p:spPr>
          <a:xfrm>
            <a:off x="237843" y="1574310"/>
            <a:ext cx="10801349" cy="5083390"/>
          </a:xfrm>
          <a:prstGeom prst="rect">
            <a:avLst/>
          </a:prstGeom>
        </p:spPr>
      </p:pic>
      <p:sp>
        <p:nvSpPr>
          <p:cNvPr id="5" name="Rectangle 4">
            <a:extLst>
              <a:ext uri="{FF2B5EF4-FFF2-40B4-BE49-F238E27FC236}">
                <a16:creationId xmlns:a16="http://schemas.microsoft.com/office/drawing/2014/main" id="{EB25FE02-78E2-E55D-2F51-34E109940A18}"/>
              </a:ext>
            </a:extLst>
          </p:cNvPr>
          <p:cNvSpPr/>
          <p:nvPr/>
        </p:nvSpPr>
        <p:spPr>
          <a:xfrm>
            <a:off x="619850" y="2973466"/>
            <a:ext cx="1835919" cy="14316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F010696-3C78-F1A5-15C3-86D7B742BFEF}"/>
              </a:ext>
            </a:extLst>
          </p:cNvPr>
          <p:cNvSpPr/>
          <p:nvPr/>
        </p:nvSpPr>
        <p:spPr>
          <a:xfrm>
            <a:off x="5019675" y="2981548"/>
            <a:ext cx="1237687" cy="13425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61EC86-EBE8-E9D7-907B-0AB80FF3BC2B}"/>
              </a:ext>
            </a:extLst>
          </p:cNvPr>
          <p:cNvSpPr/>
          <p:nvPr/>
        </p:nvSpPr>
        <p:spPr>
          <a:xfrm>
            <a:off x="1116496" y="4874830"/>
            <a:ext cx="1339273" cy="14316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9D9D95-1307-A46B-F0D4-85E0A4B692E9}"/>
              </a:ext>
            </a:extLst>
          </p:cNvPr>
          <p:cNvSpPr/>
          <p:nvPr/>
        </p:nvSpPr>
        <p:spPr>
          <a:xfrm>
            <a:off x="8961730" y="5040967"/>
            <a:ext cx="1339272" cy="13639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0A4310-4BD1-1E22-78BA-C0EBABB28ED8}"/>
              </a:ext>
            </a:extLst>
          </p:cNvPr>
          <p:cNvSpPr txBox="1"/>
          <p:nvPr/>
        </p:nvSpPr>
        <p:spPr>
          <a:xfrm>
            <a:off x="11111023" y="6305107"/>
            <a:ext cx="471377" cy="276999"/>
          </a:xfrm>
          <a:prstGeom prst="rect">
            <a:avLst/>
          </a:prstGeom>
          <a:noFill/>
        </p:spPr>
        <p:txBody>
          <a:bodyPr wrap="square" rtlCol="0">
            <a:spAutoFit/>
          </a:bodyPr>
          <a:lstStyle/>
          <a:p>
            <a:r>
              <a:rPr lang="en-US" sz="1200" dirty="0"/>
              <a:t>7</a:t>
            </a:r>
          </a:p>
        </p:txBody>
      </p:sp>
    </p:spTree>
    <p:extLst>
      <p:ext uri="{BB962C8B-B14F-4D97-AF65-F5344CB8AC3E}">
        <p14:creationId xmlns:p14="http://schemas.microsoft.com/office/powerpoint/2010/main" val="76811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000"/>
                                        <p:tgtEl>
                                          <p:spTgt spid="19"/>
                                        </p:tgtEl>
                                      </p:cBhvr>
                                    </p:animEffect>
                                    <p:anim calcmode="lin" valueType="num">
                                      <p:cBhvr>
                                        <p:cTn id="15" dur="2000" fill="hold"/>
                                        <p:tgtEl>
                                          <p:spTgt spid="19"/>
                                        </p:tgtEl>
                                        <p:attrNameLst>
                                          <p:attrName>ppt_w</p:attrName>
                                        </p:attrNameLst>
                                      </p:cBhvr>
                                      <p:tavLst>
                                        <p:tav tm="0" fmla="#ppt_w*sin(2.5*pi*$)">
                                          <p:val>
                                            <p:fltVal val="0"/>
                                          </p:val>
                                        </p:tav>
                                        <p:tav tm="100000">
                                          <p:val>
                                            <p:fltVal val="1"/>
                                          </p:val>
                                        </p:tav>
                                      </p:tavLst>
                                    </p:anim>
                                    <p:anim calcmode="lin" valueType="num">
                                      <p:cBhvr>
                                        <p:cTn id="16"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0"/>
                                        <p:tgtEl>
                                          <p:spTgt spid="8"/>
                                        </p:tgtEl>
                                      </p:cBhvr>
                                    </p:animEffect>
                                    <p:anim calcmode="lin" valueType="num">
                                      <p:cBhvr>
                                        <p:cTn id="22" dur="2000" fill="hold"/>
                                        <p:tgtEl>
                                          <p:spTgt spid="8"/>
                                        </p:tgtEl>
                                        <p:attrNameLst>
                                          <p:attrName>ppt_w</p:attrName>
                                        </p:attrNameLst>
                                      </p:cBhvr>
                                      <p:tavLst>
                                        <p:tav tm="0" fmla="#ppt_w*sin(2.5*pi*$)">
                                          <p:val>
                                            <p:fltVal val="0"/>
                                          </p:val>
                                        </p:tav>
                                        <p:tav tm="100000">
                                          <p:val>
                                            <p:fltVal val="1"/>
                                          </p:val>
                                        </p:tav>
                                      </p:tavLst>
                                    </p:anim>
                                    <p:anim calcmode="lin" valueType="num">
                                      <p:cBhvr>
                                        <p:cTn id="23"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000"/>
                                        <p:tgtEl>
                                          <p:spTgt spid="6"/>
                                        </p:tgtEl>
                                      </p:cBhvr>
                                    </p:animEffect>
                                    <p:anim calcmode="lin" valueType="num">
                                      <p:cBhvr>
                                        <p:cTn id="29" dur="2000" fill="hold"/>
                                        <p:tgtEl>
                                          <p:spTgt spid="6"/>
                                        </p:tgtEl>
                                        <p:attrNameLst>
                                          <p:attrName>ppt_w</p:attrName>
                                        </p:attrNameLst>
                                      </p:cBhvr>
                                      <p:tavLst>
                                        <p:tav tm="0" fmla="#ppt_w*sin(2.5*pi*$)">
                                          <p:val>
                                            <p:fltVal val="0"/>
                                          </p:val>
                                        </p:tav>
                                        <p:tav tm="100000">
                                          <p:val>
                                            <p:fltVal val="1"/>
                                          </p:val>
                                        </p:tav>
                                      </p:tavLst>
                                    </p:anim>
                                    <p:anim calcmode="lin" valueType="num">
                                      <p:cBhvr>
                                        <p:cTn id="30"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17EE7-47DB-4ACA-5D8B-30B30AA89603}"/>
              </a:ext>
            </a:extLst>
          </p:cNvPr>
          <p:cNvSpPr>
            <a:spLocks noGrp="1"/>
          </p:cNvSpPr>
          <p:nvPr>
            <p:ph type="title"/>
          </p:nvPr>
        </p:nvSpPr>
        <p:spPr>
          <a:xfrm>
            <a:off x="1951328" y="207554"/>
            <a:ext cx="7063721" cy="1159200"/>
          </a:xfrm>
        </p:spPr>
        <p:txBody>
          <a:bodyPr vert="horz" lIns="91440" tIns="45720" rIns="91440" bIns="45720" rtlCol="0" anchor="ctr">
            <a:normAutofit/>
          </a:bodyPr>
          <a:lstStyle/>
          <a:p>
            <a:pPr algn="ctr">
              <a:lnSpc>
                <a:spcPct val="90000"/>
              </a:lnSpc>
            </a:pPr>
            <a:r>
              <a:rPr lang="en-US" sz="6000" dirty="0">
                <a:solidFill>
                  <a:srgbClr val="FFFFFF"/>
                </a:solidFill>
                <a:latin typeface="+mj-lt"/>
              </a:rPr>
              <a:t>DATA MODEL </a:t>
            </a:r>
            <a:endParaRPr lang="en-US" sz="6000" kern="1200" dirty="0">
              <a:solidFill>
                <a:srgbClr val="FFFFFF"/>
              </a:solidFill>
              <a:latin typeface="+mj-lt"/>
              <a:ea typeface="+mj-ea"/>
              <a:cs typeface="+mj-cs"/>
            </a:endParaRPr>
          </a:p>
        </p:txBody>
      </p:sp>
      <p:pic>
        <p:nvPicPr>
          <p:cNvPr id="12" name="Picture 11" descr="Icon&#10;&#10;Description automatically generated">
            <a:extLst>
              <a:ext uri="{FF2B5EF4-FFF2-40B4-BE49-F238E27FC236}">
                <a16:creationId xmlns:a16="http://schemas.microsoft.com/office/drawing/2014/main" id="{7BF92A43-FCFF-EE00-477E-F66AE7159E4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25147" y="2629901"/>
            <a:ext cx="1549622" cy="1300196"/>
          </a:xfrm>
          <a:prstGeom prst="rect">
            <a:avLst/>
          </a:prstGeom>
        </p:spPr>
      </p:pic>
      <p:pic>
        <p:nvPicPr>
          <p:cNvPr id="15" name="Picture 14" descr="Icon&#10;&#10;Description automatically generated">
            <a:extLst>
              <a:ext uri="{FF2B5EF4-FFF2-40B4-BE49-F238E27FC236}">
                <a16:creationId xmlns:a16="http://schemas.microsoft.com/office/drawing/2014/main" id="{756C8E1F-1B16-170E-BB2E-D3305A95A40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727538" y="3024118"/>
            <a:ext cx="969762" cy="809764"/>
          </a:xfrm>
          <a:prstGeom prst="rect">
            <a:avLst/>
          </a:prstGeom>
        </p:spPr>
      </p:pic>
      <p:cxnSp>
        <p:nvCxnSpPr>
          <p:cNvPr id="29" name="Straight Arrow Connector 28">
            <a:extLst>
              <a:ext uri="{FF2B5EF4-FFF2-40B4-BE49-F238E27FC236}">
                <a16:creationId xmlns:a16="http://schemas.microsoft.com/office/drawing/2014/main" id="{3028DDE9-DB32-B80A-3285-0E2C99EFA5EB}"/>
              </a:ext>
            </a:extLst>
          </p:cNvPr>
          <p:cNvCxnSpPr>
            <a:cxnSpLocks/>
          </p:cNvCxnSpPr>
          <p:nvPr/>
        </p:nvCxnSpPr>
        <p:spPr>
          <a:xfrm>
            <a:off x="3366735" y="3418654"/>
            <a:ext cx="5691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8862F9-75C3-5D4F-1510-B9309B5F2013}"/>
              </a:ext>
            </a:extLst>
          </p:cNvPr>
          <p:cNvCxnSpPr>
            <a:cxnSpLocks/>
          </p:cNvCxnSpPr>
          <p:nvPr/>
        </p:nvCxnSpPr>
        <p:spPr>
          <a:xfrm flipV="1">
            <a:off x="1395070" y="3429000"/>
            <a:ext cx="55625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E29069-8ED1-4D40-F5A2-504C0B9E5749}"/>
              </a:ext>
            </a:extLst>
          </p:cNvPr>
          <p:cNvCxnSpPr>
            <a:cxnSpLocks/>
          </p:cNvCxnSpPr>
          <p:nvPr/>
        </p:nvCxnSpPr>
        <p:spPr>
          <a:xfrm>
            <a:off x="5078879" y="3400843"/>
            <a:ext cx="6063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7AA426-ADAE-8E7F-7F09-C7A4971C206A}"/>
              </a:ext>
            </a:extLst>
          </p:cNvPr>
          <p:cNvCxnSpPr/>
          <p:nvPr/>
        </p:nvCxnSpPr>
        <p:spPr>
          <a:xfrm>
            <a:off x="7198037" y="3364322"/>
            <a:ext cx="108166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Users outline">
            <a:extLst>
              <a:ext uri="{FF2B5EF4-FFF2-40B4-BE49-F238E27FC236}">
                <a16:creationId xmlns:a16="http://schemas.microsoft.com/office/drawing/2014/main" id="{31CD0DF1-0F32-8F58-D537-CDB8051538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19787" y="2882810"/>
            <a:ext cx="914400" cy="914400"/>
          </a:xfrm>
          <a:prstGeom prst="rect">
            <a:avLst/>
          </a:prstGeom>
        </p:spPr>
      </p:pic>
      <p:pic>
        <p:nvPicPr>
          <p:cNvPr id="3" name="Picture 2" descr="Logo&#10;&#10;Description automatically generated">
            <a:extLst>
              <a:ext uri="{FF2B5EF4-FFF2-40B4-BE49-F238E27FC236}">
                <a16:creationId xmlns:a16="http://schemas.microsoft.com/office/drawing/2014/main" id="{23FCA59B-E10E-7E14-5DF5-5AFB9D64AAC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00760" y="2864536"/>
            <a:ext cx="1136652" cy="1108236"/>
          </a:xfrm>
          <a:prstGeom prst="rect">
            <a:avLst/>
          </a:prstGeom>
        </p:spPr>
      </p:pic>
      <p:pic>
        <p:nvPicPr>
          <p:cNvPr id="6" name="Picture 5" descr="Logo&#10;&#10;Description automatically generated">
            <a:extLst>
              <a:ext uri="{FF2B5EF4-FFF2-40B4-BE49-F238E27FC236}">
                <a16:creationId xmlns:a16="http://schemas.microsoft.com/office/drawing/2014/main" id="{4217063B-273A-517A-F7F3-2BCFDE1EB13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834763" y="2790852"/>
            <a:ext cx="1168457" cy="1139246"/>
          </a:xfrm>
          <a:prstGeom prst="rect">
            <a:avLst/>
          </a:prstGeom>
        </p:spPr>
      </p:pic>
      <p:sp>
        <p:nvSpPr>
          <p:cNvPr id="8" name="TextBox 7">
            <a:extLst>
              <a:ext uri="{FF2B5EF4-FFF2-40B4-BE49-F238E27FC236}">
                <a16:creationId xmlns:a16="http://schemas.microsoft.com/office/drawing/2014/main" id="{553F623B-111C-3699-4783-9598B71A139C}"/>
              </a:ext>
            </a:extLst>
          </p:cNvPr>
          <p:cNvSpPr txBox="1"/>
          <p:nvPr/>
        </p:nvSpPr>
        <p:spPr>
          <a:xfrm>
            <a:off x="9428592" y="8227740"/>
            <a:ext cx="1002386" cy="646331"/>
          </a:xfrm>
          <a:prstGeom prst="rect">
            <a:avLst/>
          </a:prstGeom>
          <a:noFill/>
        </p:spPr>
        <p:txBody>
          <a:bodyPr wrap="square" rtlCol="0">
            <a:spAutoFit/>
          </a:bodyPr>
          <a:lstStyle/>
          <a:p>
            <a:r>
              <a:rPr lang="en-US" sz="900" dirty="0">
                <a:hlinkClick r:id="rId4" tooltip="https://wiki.cogneon.de/Office_365"/>
              </a:rPr>
              <a:t>This Photo</a:t>
            </a:r>
            <a:r>
              <a:rPr lang="en-US" sz="900" dirty="0"/>
              <a:t> by Unknown Author is licensed under </a:t>
            </a:r>
            <a:r>
              <a:rPr lang="en-US" sz="900" dirty="0">
                <a:hlinkClick r:id="rId11" tooltip="https://creativecommons.org/licenses/by/3.0/"/>
              </a:rPr>
              <a:t>CC BY</a:t>
            </a:r>
            <a:endParaRPr lang="en-US" sz="900" dirty="0"/>
          </a:p>
        </p:txBody>
      </p:sp>
      <p:cxnSp>
        <p:nvCxnSpPr>
          <p:cNvPr id="21" name="Straight Arrow Connector 20">
            <a:extLst>
              <a:ext uri="{FF2B5EF4-FFF2-40B4-BE49-F238E27FC236}">
                <a16:creationId xmlns:a16="http://schemas.microsoft.com/office/drawing/2014/main" id="{87E8E319-D12A-F8CC-AC8F-567FF3A5094B}"/>
              </a:ext>
            </a:extLst>
          </p:cNvPr>
          <p:cNvCxnSpPr/>
          <p:nvPr/>
        </p:nvCxnSpPr>
        <p:spPr>
          <a:xfrm flipH="1">
            <a:off x="7188841" y="3605536"/>
            <a:ext cx="109086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Callout: Line with No Border 29">
            <a:extLst>
              <a:ext uri="{FF2B5EF4-FFF2-40B4-BE49-F238E27FC236}">
                <a16:creationId xmlns:a16="http://schemas.microsoft.com/office/drawing/2014/main" id="{5BFE0699-705A-82FD-2B41-4904FF2627DD}"/>
              </a:ext>
            </a:extLst>
          </p:cNvPr>
          <p:cNvSpPr/>
          <p:nvPr/>
        </p:nvSpPr>
        <p:spPr>
          <a:xfrm>
            <a:off x="6766747" y="1790128"/>
            <a:ext cx="1362109" cy="984236"/>
          </a:xfrm>
          <a:prstGeom prst="callout1">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Connectors used to connect data from SharePoint into Power BI</a:t>
            </a:r>
          </a:p>
        </p:txBody>
      </p:sp>
      <p:sp>
        <p:nvSpPr>
          <p:cNvPr id="5" name="TextBox 4">
            <a:extLst>
              <a:ext uri="{FF2B5EF4-FFF2-40B4-BE49-F238E27FC236}">
                <a16:creationId xmlns:a16="http://schemas.microsoft.com/office/drawing/2014/main" id="{D6000AA1-746A-062D-02A3-C4D76F7E7987}"/>
              </a:ext>
            </a:extLst>
          </p:cNvPr>
          <p:cNvSpPr txBox="1"/>
          <p:nvPr/>
        </p:nvSpPr>
        <p:spPr>
          <a:xfrm>
            <a:off x="11111023" y="6305107"/>
            <a:ext cx="471377" cy="276999"/>
          </a:xfrm>
          <a:prstGeom prst="rect">
            <a:avLst/>
          </a:prstGeom>
          <a:noFill/>
        </p:spPr>
        <p:txBody>
          <a:bodyPr wrap="square" rtlCol="0">
            <a:spAutoFit/>
          </a:bodyPr>
          <a:lstStyle/>
          <a:p>
            <a:r>
              <a:rPr lang="en-US" sz="1200" dirty="0"/>
              <a:t>8</a:t>
            </a:r>
          </a:p>
        </p:txBody>
      </p:sp>
      <p:cxnSp>
        <p:nvCxnSpPr>
          <p:cNvPr id="19" name="Straight Arrow Connector 18">
            <a:extLst>
              <a:ext uri="{FF2B5EF4-FFF2-40B4-BE49-F238E27FC236}">
                <a16:creationId xmlns:a16="http://schemas.microsoft.com/office/drawing/2014/main" id="{959F1B24-3C70-4D79-B6FE-559E50B41C1F}"/>
              </a:ext>
            </a:extLst>
          </p:cNvPr>
          <p:cNvCxnSpPr>
            <a:cxnSpLocks/>
          </p:cNvCxnSpPr>
          <p:nvPr/>
        </p:nvCxnSpPr>
        <p:spPr>
          <a:xfrm flipH="1" flipV="1">
            <a:off x="9868733" y="3418039"/>
            <a:ext cx="796239" cy="109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Callout: Bent Line with Accent Bar 27">
            <a:extLst>
              <a:ext uri="{FF2B5EF4-FFF2-40B4-BE49-F238E27FC236}">
                <a16:creationId xmlns:a16="http://schemas.microsoft.com/office/drawing/2014/main" id="{93551B3C-6F48-B0E7-59C8-B5291959DFA1}"/>
              </a:ext>
            </a:extLst>
          </p:cNvPr>
          <p:cNvSpPr/>
          <p:nvPr/>
        </p:nvSpPr>
        <p:spPr>
          <a:xfrm>
            <a:off x="10430978" y="1637563"/>
            <a:ext cx="996687" cy="984236"/>
          </a:xfrm>
          <a:prstGeom prst="accentCallout2">
            <a:avLst>
              <a:gd name="adj1" fmla="val 18750"/>
              <a:gd name="adj2" fmla="val -8333"/>
              <a:gd name="adj3" fmla="val 123424"/>
              <a:gd name="adj4" fmla="val -8735"/>
              <a:gd name="adj5" fmla="val 157646"/>
              <a:gd name="adj6" fmla="val 41889"/>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Web metric data from WCMS stored</a:t>
            </a:r>
          </a:p>
        </p:txBody>
      </p:sp>
      <p:sp>
        <p:nvSpPr>
          <p:cNvPr id="34" name="TextBox 33">
            <a:extLst>
              <a:ext uri="{FF2B5EF4-FFF2-40B4-BE49-F238E27FC236}">
                <a16:creationId xmlns:a16="http://schemas.microsoft.com/office/drawing/2014/main" id="{9CE98359-402A-47C7-6B9B-588EAFE9E153}"/>
              </a:ext>
            </a:extLst>
          </p:cNvPr>
          <p:cNvSpPr txBox="1"/>
          <p:nvPr/>
        </p:nvSpPr>
        <p:spPr>
          <a:xfrm>
            <a:off x="138829" y="4030913"/>
            <a:ext cx="1335819" cy="369332"/>
          </a:xfrm>
          <a:prstGeom prst="rect">
            <a:avLst/>
          </a:prstGeom>
          <a:noFill/>
        </p:spPr>
        <p:txBody>
          <a:bodyPr wrap="square" rtlCol="0">
            <a:spAutoFit/>
          </a:bodyPr>
          <a:lstStyle/>
          <a:p>
            <a:r>
              <a:rPr lang="en-US" dirty="0"/>
              <a:t>SharePoint</a:t>
            </a:r>
          </a:p>
        </p:txBody>
      </p:sp>
      <p:sp>
        <p:nvSpPr>
          <p:cNvPr id="37" name="TextBox 36">
            <a:extLst>
              <a:ext uri="{FF2B5EF4-FFF2-40B4-BE49-F238E27FC236}">
                <a16:creationId xmlns:a16="http://schemas.microsoft.com/office/drawing/2014/main" id="{456914E9-A979-16B0-F2EE-225BCAC1E33A}"/>
              </a:ext>
            </a:extLst>
          </p:cNvPr>
          <p:cNvSpPr txBox="1"/>
          <p:nvPr/>
        </p:nvSpPr>
        <p:spPr>
          <a:xfrm>
            <a:off x="2108828" y="4011957"/>
            <a:ext cx="1365941" cy="369332"/>
          </a:xfrm>
          <a:prstGeom prst="rect">
            <a:avLst/>
          </a:prstGeom>
          <a:noFill/>
        </p:spPr>
        <p:txBody>
          <a:bodyPr wrap="square" rtlCol="0">
            <a:spAutoFit/>
          </a:bodyPr>
          <a:lstStyle/>
          <a:p>
            <a:r>
              <a:rPr lang="en-US" dirty="0"/>
              <a:t>Power App</a:t>
            </a:r>
          </a:p>
        </p:txBody>
      </p:sp>
      <p:sp>
        <p:nvSpPr>
          <p:cNvPr id="38" name="TextBox 37">
            <a:extLst>
              <a:ext uri="{FF2B5EF4-FFF2-40B4-BE49-F238E27FC236}">
                <a16:creationId xmlns:a16="http://schemas.microsoft.com/office/drawing/2014/main" id="{26E37D1C-BB60-24CA-613B-E3FE929DD6AF}"/>
              </a:ext>
            </a:extLst>
          </p:cNvPr>
          <p:cNvSpPr txBox="1"/>
          <p:nvPr/>
        </p:nvSpPr>
        <p:spPr>
          <a:xfrm>
            <a:off x="8572602" y="4054212"/>
            <a:ext cx="1472889" cy="373712"/>
          </a:xfrm>
          <a:prstGeom prst="rect">
            <a:avLst/>
          </a:prstGeom>
          <a:noFill/>
        </p:spPr>
        <p:txBody>
          <a:bodyPr wrap="square" rtlCol="0">
            <a:spAutoFit/>
          </a:bodyPr>
          <a:lstStyle/>
          <a:p>
            <a:r>
              <a:rPr lang="en-US" dirty="0"/>
              <a:t>Power BI</a:t>
            </a:r>
          </a:p>
        </p:txBody>
      </p:sp>
      <p:sp>
        <p:nvSpPr>
          <p:cNvPr id="40" name="TextBox 39">
            <a:extLst>
              <a:ext uri="{FF2B5EF4-FFF2-40B4-BE49-F238E27FC236}">
                <a16:creationId xmlns:a16="http://schemas.microsoft.com/office/drawing/2014/main" id="{C024F237-8671-6039-9363-7DFA567E6FFF}"/>
              </a:ext>
            </a:extLst>
          </p:cNvPr>
          <p:cNvSpPr txBox="1"/>
          <p:nvPr/>
        </p:nvSpPr>
        <p:spPr>
          <a:xfrm>
            <a:off x="5818884" y="4011216"/>
            <a:ext cx="1335819" cy="369332"/>
          </a:xfrm>
          <a:prstGeom prst="rect">
            <a:avLst/>
          </a:prstGeom>
          <a:noFill/>
        </p:spPr>
        <p:txBody>
          <a:bodyPr wrap="square" rtlCol="0">
            <a:spAutoFit/>
          </a:bodyPr>
          <a:lstStyle/>
          <a:p>
            <a:r>
              <a:rPr lang="en-US" dirty="0"/>
              <a:t>SharePoint</a:t>
            </a:r>
          </a:p>
        </p:txBody>
      </p:sp>
      <p:sp>
        <p:nvSpPr>
          <p:cNvPr id="42" name="TextBox 41">
            <a:extLst>
              <a:ext uri="{FF2B5EF4-FFF2-40B4-BE49-F238E27FC236}">
                <a16:creationId xmlns:a16="http://schemas.microsoft.com/office/drawing/2014/main" id="{0ECC75F3-A7EF-5609-BA87-D5A6692BD1FB}"/>
              </a:ext>
            </a:extLst>
          </p:cNvPr>
          <p:cNvSpPr txBox="1"/>
          <p:nvPr/>
        </p:nvSpPr>
        <p:spPr>
          <a:xfrm>
            <a:off x="4064428" y="4037574"/>
            <a:ext cx="1096269" cy="369332"/>
          </a:xfrm>
          <a:prstGeom prst="rect">
            <a:avLst/>
          </a:prstGeom>
          <a:noFill/>
        </p:spPr>
        <p:txBody>
          <a:bodyPr wrap="square" rtlCol="0">
            <a:spAutoFit/>
          </a:bodyPr>
          <a:lstStyle/>
          <a:p>
            <a:r>
              <a:rPr lang="en-US" dirty="0"/>
              <a:t>Users</a:t>
            </a:r>
          </a:p>
        </p:txBody>
      </p:sp>
      <p:pic>
        <p:nvPicPr>
          <p:cNvPr id="44" name="Picture 43">
            <a:extLst>
              <a:ext uri="{FF2B5EF4-FFF2-40B4-BE49-F238E27FC236}">
                <a16:creationId xmlns:a16="http://schemas.microsoft.com/office/drawing/2014/main" id="{8242B5F4-96D1-6909-C152-90FE1FAE07BB}"/>
              </a:ext>
            </a:extLst>
          </p:cNvPr>
          <p:cNvPicPr>
            <a:picLocks noChangeAspect="1"/>
          </p:cNvPicPr>
          <p:nvPr/>
        </p:nvPicPr>
        <p:blipFill>
          <a:blip r:embed="rId12"/>
          <a:stretch>
            <a:fillRect/>
          </a:stretch>
        </p:blipFill>
        <p:spPr>
          <a:xfrm>
            <a:off x="10944589" y="3217761"/>
            <a:ext cx="1132568" cy="560564"/>
          </a:xfrm>
          <a:prstGeom prst="rect">
            <a:avLst/>
          </a:prstGeom>
        </p:spPr>
      </p:pic>
      <p:sp>
        <p:nvSpPr>
          <p:cNvPr id="45" name="TextBox 44">
            <a:extLst>
              <a:ext uri="{FF2B5EF4-FFF2-40B4-BE49-F238E27FC236}">
                <a16:creationId xmlns:a16="http://schemas.microsoft.com/office/drawing/2014/main" id="{105ED2DA-3E7D-89C0-F890-DECC9EE4BA28}"/>
              </a:ext>
            </a:extLst>
          </p:cNvPr>
          <p:cNvSpPr txBox="1"/>
          <p:nvPr/>
        </p:nvSpPr>
        <p:spPr>
          <a:xfrm>
            <a:off x="10469938" y="4051536"/>
            <a:ext cx="1395070" cy="369332"/>
          </a:xfrm>
          <a:prstGeom prst="rect">
            <a:avLst/>
          </a:prstGeom>
          <a:noFill/>
        </p:spPr>
        <p:txBody>
          <a:bodyPr wrap="square" rtlCol="0">
            <a:spAutoFit/>
          </a:bodyPr>
          <a:lstStyle/>
          <a:p>
            <a:r>
              <a:rPr lang="en-US" dirty="0"/>
              <a:t>Azure SQL </a:t>
            </a:r>
          </a:p>
        </p:txBody>
      </p:sp>
      <p:pic>
        <p:nvPicPr>
          <p:cNvPr id="4" name="Picture 3" descr="Icon&#10;&#10;Description automatically generated">
            <a:extLst>
              <a:ext uri="{FF2B5EF4-FFF2-40B4-BE49-F238E27FC236}">
                <a16:creationId xmlns:a16="http://schemas.microsoft.com/office/drawing/2014/main" id="{19A70519-7095-FF23-D635-224ADD5390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14599" y="4681879"/>
            <a:ext cx="1549622" cy="1300196"/>
          </a:xfrm>
          <a:prstGeom prst="rect">
            <a:avLst/>
          </a:prstGeom>
        </p:spPr>
      </p:pic>
      <p:sp>
        <p:nvSpPr>
          <p:cNvPr id="7" name="TextBox 6">
            <a:extLst>
              <a:ext uri="{FF2B5EF4-FFF2-40B4-BE49-F238E27FC236}">
                <a16:creationId xmlns:a16="http://schemas.microsoft.com/office/drawing/2014/main" id="{CE86D5D5-77EB-0FC6-B073-80D12D384163}"/>
              </a:ext>
            </a:extLst>
          </p:cNvPr>
          <p:cNvSpPr txBox="1"/>
          <p:nvPr/>
        </p:nvSpPr>
        <p:spPr>
          <a:xfrm>
            <a:off x="15008339" y="10599722"/>
            <a:ext cx="1002386" cy="646331"/>
          </a:xfrm>
          <a:prstGeom prst="rect">
            <a:avLst/>
          </a:prstGeom>
          <a:noFill/>
        </p:spPr>
        <p:txBody>
          <a:bodyPr wrap="square" rtlCol="0">
            <a:spAutoFit/>
          </a:bodyPr>
          <a:lstStyle/>
          <a:p>
            <a:r>
              <a:rPr lang="en-US" sz="900" dirty="0">
                <a:hlinkClick r:id="rId4" tooltip="https://wiki.cogneon.de/Office_365"/>
              </a:rPr>
              <a:t>This Photo</a:t>
            </a:r>
            <a:r>
              <a:rPr lang="en-US" sz="900" dirty="0"/>
              <a:t> by Unknown Author is licensed under </a:t>
            </a:r>
            <a:r>
              <a:rPr lang="en-US" sz="900" dirty="0">
                <a:hlinkClick r:id="rId11" tooltip="https://creativecommons.org/licenses/by/3.0/"/>
              </a:rPr>
              <a:t>CC BY</a:t>
            </a:r>
            <a:endParaRPr lang="en-US" sz="900" dirty="0"/>
          </a:p>
        </p:txBody>
      </p:sp>
      <p:cxnSp>
        <p:nvCxnSpPr>
          <p:cNvPr id="10" name="Straight Arrow Connector 9">
            <a:extLst>
              <a:ext uri="{FF2B5EF4-FFF2-40B4-BE49-F238E27FC236}">
                <a16:creationId xmlns:a16="http://schemas.microsoft.com/office/drawing/2014/main" id="{254332FF-D059-8F07-E741-DCB0418C8BF8}"/>
              </a:ext>
            </a:extLst>
          </p:cNvPr>
          <p:cNvCxnSpPr>
            <a:cxnSpLocks/>
          </p:cNvCxnSpPr>
          <p:nvPr/>
        </p:nvCxnSpPr>
        <p:spPr>
          <a:xfrm flipV="1">
            <a:off x="8024117" y="4380548"/>
            <a:ext cx="548485" cy="672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04D3BCB-2E8A-AAA9-5C11-344D299ABCD0}"/>
              </a:ext>
            </a:extLst>
          </p:cNvPr>
          <p:cNvCxnSpPr>
            <a:cxnSpLocks/>
          </p:cNvCxnSpPr>
          <p:nvPr/>
        </p:nvCxnSpPr>
        <p:spPr>
          <a:xfrm flipH="1" flipV="1">
            <a:off x="6419732" y="4430630"/>
            <a:ext cx="734971" cy="6225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allout: Bent Line 22">
            <a:extLst>
              <a:ext uri="{FF2B5EF4-FFF2-40B4-BE49-F238E27FC236}">
                <a16:creationId xmlns:a16="http://schemas.microsoft.com/office/drawing/2014/main" id="{DE7AA0F3-72F2-9C47-5151-5A16173A3CE8}"/>
              </a:ext>
            </a:extLst>
          </p:cNvPr>
          <p:cNvSpPr/>
          <p:nvPr/>
        </p:nvSpPr>
        <p:spPr>
          <a:xfrm>
            <a:off x="8949328" y="4551215"/>
            <a:ext cx="1715644" cy="1003841"/>
          </a:xfrm>
          <a:prstGeom prst="borderCallout2">
            <a:avLst>
              <a:gd name="adj1" fmla="val 18750"/>
              <a:gd name="adj2" fmla="val -8333"/>
              <a:gd name="adj3" fmla="val 18750"/>
              <a:gd name="adj4" fmla="val -16667"/>
              <a:gd name="adj5" fmla="val 77702"/>
              <a:gd name="adj6" fmla="val -55051"/>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Data was rewritten back from Power App into SharePoint and looped back into Power BI </a:t>
            </a:r>
          </a:p>
        </p:txBody>
      </p:sp>
    </p:spTree>
    <p:extLst>
      <p:ext uri="{BB962C8B-B14F-4D97-AF65-F5344CB8AC3E}">
        <p14:creationId xmlns:p14="http://schemas.microsoft.com/office/powerpoint/2010/main" val="121247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anim calcmode="lin" valueType="num">
                                      <p:cBhvr>
                                        <p:cTn id="30" dur="1000" fill="hold"/>
                                        <p:tgtEl>
                                          <p:spTgt spid="37"/>
                                        </p:tgtEl>
                                        <p:attrNameLst>
                                          <p:attrName>ppt_x</p:attrName>
                                        </p:attrNameLst>
                                      </p:cBhvr>
                                      <p:tavLst>
                                        <p:tav tm="0">
                                          <p:val>
                                            <p:strVal val="#ppt_x"/>
                                          </p:val>
                                        </p:tav>
                                        <p:tav tm="100000">
                                          <p:val>
                                            <p:strVal val="#ppt_x"/>
                                          </p:val>
                                        </p:tav>
                                      </p:tavLst>
                                    </p:anim>
                                    <p:anim calcmode="lin" valueType="num">
                                      <p:cBhvr>
                                        <p:cTn id="31" dur="1000" fill="hold"/>
                                        <p:tgtEl>
                                          <p:spTgt spid="3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anim calcmode="lin" valueType="num">
                                      <p:cBhvr>
                                        <p:cTn id="35" dur="1000" fill="hold"/>
                                        <p:tgtEl>
                                          <p:spTgt spid="29"/>
                                        </p:tgtEl>
                                        <p:attrNameLst>
                                          <p:attrName>ppt_x</p:attrName>
                                        </p:attrNameLst>
                                      </p:cBhvr>
                                      <p:tavLst>
                                        <p:tav tm="0">
                                          <p:val>
                                            <p:strVal val="#ppt_x"/>
                                          </p:val>
                                        </p:tav>
                                        <p:tav tm="100000">
                                          <p:val>
                                            <p:strVal val="#ppt_x"/>
                                          </p:val>
                                        </p:tav>
                                      </p:tavLst>
                                    </p:anim>
                                    <p:anim calcmode="lin" valueType="num">
                                      <p:cBhvr>
                                        <p:cTn id="3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1000"/>
                                        <p:tgtEl>
                                          <p:spTgt spid="39"/>
                                        </p:tgtEl>
                                      </p:cBhvr>
                                    </p:animEffect>
                                    <p:anim calcmode="lin" valueType="num">
                                      <p:cBhvr>
                                        <p:cTn id="42" dur="1000" fill="hold"/>
                                        <p:tgtEl>
                                          <p:spTgt spid="39"/>
                                        </p:tgtEl>
                                        <p:attrNameLst>
                                          <p:attrName>ppt_x</p:attrName>
                                        </p:attrNameLst>
                                      </p:cBhvr>
                                      <p:tavLst>
                                        <p:tav tm="0">
                                          <p:val>
                                            <p:strVal val="#ppt_x"/>
                                          </p:val>
                                        </p:tav>
                                        <p:tav tm="100000">
                                          <p:val>
                                            <p:strVal val="#ppt_x"/>
                                          </p:val>
                                        </p:tav>
                                      </p:tavLst>
                                    </p:anim>
                                    <p:anim calcmode="lin" valueType="num">
                                      <p:cBhvr>
                                        <p:cTn id="43" dur="1000" fill="hold"/>
                                        <p:tgtEl>
                                          <p:spTgt spid="3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1000"/>
                                        <p:tgtEl>
                                          <p:spTgt spid="42"/>
                                        </p:tgtEl>
                                      </p:cBhvr>
                                    </p:animEffect>
                                    <p:anim calcmode="lin" valueType="num">
                                      <p:cBhvr>
                                        <p:cTn id="47" dur="1000" fill="hold"/>
                                        <p:tgtEl>
                                          <p:spTgt spid="42"/>
                                        </p:tgtEl>
                                        <p:attrNameLst>
                                          <p:attrName>ppt_x</p:attrName>
                                        </p:attrNameLst>
                                      </p:cBhvr>
                                      <p:tavLst>
                                        <p:tav tm="0">
                                          <p:val>
                                            <p:strVal val="#ppt_x"/>
                                          </p:val>
                                        </p:tav>
                                        <p:tav tm="100000">
                                          <p:val>
                                            <p:strVal val="#ppt_x"/>
                                          </p:val>
                                        </p:tav>
                                      </p:tavLst>
                                    </p:anim>
                                    <p:anim calcmode="lin" valueType="num">
                                      <p:cBhvr>
                                        <p:cTn id="48" dur="1000" fill="hold"/>
                                        <p:tgtEl>
                                          <p:spTgt spid="4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1000"/>
                                        <p:tgtEl>
                                          <p:spTgt spid="33"/>
                                        </p:tgtEl>
                                      </p:cBhvr>
                                    </p:animEffect>
                                    <p:anim calcmode="lin" valueType="num">
                                      <p:cBhvr>
                                        <p:cTn id="52" dur="1000" fill="hold"/>
                                        <p:tgtEl>
                                          <p:spTgt spid="33"/>
                                        </p:tgtEl>
                                        <p:attrNameLst>
                                          <p:attrName>ppt_x</p:attrName>
                                        </p:attrNameLst>
                                      </p:cBhvr>
                                      <p:tavLst>
                                        <p:tav tm="0">
                                          <p:val>
                                            <p:strVal val="#ppt_x"/>
                                          </p:val>
                                        </p:tav>
                                        <p:tav tm="100000">
                                          <p:val>
                                            <p:strVal val="#ppt_x"/>
                                          </p:val>
                                        </p:tav>
                                      </p:tavLst>
                                    </p:anim>
                                    <p:anim calcmode="lin" valueType="num">
                                      <p:cBhvr>
                                        <p:cTn id="5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1000"/>
                                        <p:tgtEl>
                                          <p:spTgt spid="40"/>
                                        </p:tgtEl>
                                      </p:cBhvr>
                                    </p:animEffect>
                                    <p:anim calcmode="lin" valueType="num">
                                      <p:cBhvr>
                                        <p:cTn id="59" dur="1000" fill="hold"/>
                                        <p:tgtEl>
                                          <p:spTgt spid="40"/>
                                        </p:tgtEl>
                                        <p:attrNameLst>
                                          <p:attrName>ppt_x</p:attrName>
                                        </p:attrNameLst>
                                      </p:cBhvr>
                                      <p:tavLst>
                                        <p:tav tm="0">
                                          <p:val>
                                            <p:strVal val="#ppt_x"/>
                                          </p:val>
                                        </p:tav>
                                        <p:tav tm="100000">
                                          <p:val>
                                            <p:strVal val="#ppt_x"/>
                                          </p:val>
                                        </p:tav>
                                      </p:tavLst>
                                    </p:anim>
                                    <p:anim calcmode="lin" valueType="num">
                                      <p:cBhvr>
                                        <p:cTn id="60" dur="1000" fill="hold"/>
                                        <p:tgtEl>
                                          <p:spTgt spid="40"/>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1000"/>
                                        <p:tgtEl>
                                          <p:spTgt spid="6"/>
                                        </p:tgtEl>
                                      </p:cBhvr>
                                    </p:animEffect>
                                    <p:anim calcmode="lin" valueType="num">
                                      <p:cBhvr>
                                        <p:cTn id="64" dur="1000" fill="hold"/>
                                        <p:tgtEl>
                                          <p:spTgt spid="6"/>
                                        </p:tgtEl>
                                        <p:attrNameLst>
                                          <p:attrName>ppt_x</p:attrName>
                                        </p:attrNameLst>
                                      </p:cBhvr>
                                      <p:tavLst>
                                        <p:tav tm="0">
                                          <p:val>
                                            <p:strVal val="#ppt_x"/>
                                          </p:val>
                                        </p:tav>
                                        <p:tav tm="100000">
                                          <p:val>
                                            <p:strVal val="#ppt_x"/>
                                          </p:val>
                                        </p:tav>
                                      </p:tavLst>
                                    </p:anim>
                                    <p:anim calcmode="lin" valueType="num">
                                      <p:cBhvr>
                                        <p:cTn id="65" dur="1000" fill="hold"/>
                                        <p:tgtEl>
                                          <p:spTgt spid="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1000"/>
                                        <p:tgtEl>
                                          <p:spTgt spid="35"/>
                                        </p:tgtEl>
                                      </p:cBhvr>
                                    </p:animEffect>
                                    <p:anim calcmode="lin" valueType="num">
                                      <p:cBhvr>
                                        <p:cTn id="74" dur="1000" fill="hold"/>
                                        <p:tgtEl>
                                          <p:spTgt spid="35"/>
                                        </p:tgtEl>
                                        <p:attrNameLst>
                                          <p:attrName>ppt_x</p:attrName>
                                        </p:attrNameLst>
                                      </p:cBhvr>
                                      <p:tavLst>
                                        <p:tav tm="0">
                                          <p:val>
                                            <p:strVal val="#ppt_x"/>
                                          </p:val>
                                        </p:tav>
                                        <p:tav tm="100000">
                                          <p:val>
                                            <p:strVal val="#ppt_x"/>
                                          </p:val>
                                        </p:tav>
                                      </p:tavLst>
                                    </p:anim>
                                    <p:anim calcmode="lin" valueType="num">
                                      <p:cBhvr>
                                        <p:cTn id="7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1000"/>
                                        <p:tgtEl>
                                          <p:spTgt spid="38"/>
                                        </p:tgtEl>
                                      </p:cBhvr>
                                    </p:animEffect>
                                    <p:anim calcmode="lin" valueType="num">
                                      <p:cBhvr>
                                        <p:cTn id="81" dur="1000" fill="hold"/>
                                        <p:tgtEl>
                                          <p:spTgt spid="38"/>
                                        </p:tgtEl>
                                        <p:attrNameLst>
                                          <p:attrName>ppt_x</p:attrName>
                                        </p:attrNameLst>
                                      </p:cBhvr>
                                      <p:tavLst>
                                        <p:tav tm="0">
                                          <p:val>
                                            <p:strVal val="#ppt_x"/>
                                          </p:val>
                                        </p:tav>
                                        <p:tav tm="100000">
                                          <p:val>
                                            <p:strVal val="#ppt_x"/>
                                          </p:val>
                                        </p:tav>
                                      </p:tavLst>
                                    </p:anim>
                                    <p:anim calcmode="lin" valueType="num">
                                      <p:cBhvr>
                                        <p:cTn id="82" dur="1000" fill="hold"/>
                                        <p:tgtEl>
                                          <p:spTgt spid="38"/>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1000"/>
                                        <p:tgtEl>
                                          <p:spTgt spid="15"/>
                                        </p:tgtEl>
                                      </p:cBhvr>
                                    </p:animEffect>
                                    <p:anim calcmode="lin" valueType="num">
                                      <p:cBhvr>
                                        <p:cTn id="86" dur="1000" fill="hold"/>
                                        <p:tgtEl>
                                          <p:spTgt spid="15"/>
                                        </p:tgtEl>
                                        <p:attrNameLst>
                                          <p:attrName>ppt_x</p:attrName>
                                        </p:attrNameLst>
                                      </p:cBhvr>
                                      <p:tavLst>
                                        <p:tav tm="0">
                                          <p:val>
                                            <p:strVal val="#ppt_x"/>
                                          </p:val>
                                        </p:tav>
                                        <p:tav tm="100000">
                                          <p:val>
                                            <p:strVal val="#ppt_x"/>
                                          </p:val>
                                        </p:tav>
                                      </p:tavLst>
                                    </p:anim>
                                    <p:anim calcmode="lin" valueType="num">
                                      <p:cBhvr>
                                        <p:cTn id="87" dur="1000" fill="hold"/>
                                        <p:tgtEl>
                                          <p:spTgt spid="15"/>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1000"/>
                                        <p:tgtEl>
                                          <p:spTgt spid="21"/>
                                        </p:tgtEl>
                                      </p:cBhvr>
                                    </p:animEffect>
                                    <p:anim calcmode="lin" valueType="num">
                                      <p:cBhvr>
                                        <p:cTn id="91" dur="1000" fill="hold"/>
                                        <p:tgtEl>
                                          <p:spTgt spid="21"/>
                                        </p:tgtEl>
                                        <p:attrNameLst>
                                          <p:attrName>ppt_x</p:attrName>
                                        </p:attrNameLst>
                                      </p:cBhvr>
                                      <p:tavLst>
                                        <p:tav tm="0">
                                          <p:val>
                                            <p:strVal val="#ppt_x"/>
                                          </p:val>
                                        </p:tav>
                                        <p:tav tm="100000">
                                          <p:val>
                                            <p:strVal val="#ppt_x"/>
                                          </p:val>
                                        </p:tav>
                                      </p:tavLst>
                                    </p:anim>
                                    <p:anim calcmode="lin" valueType="num">
                                      <p:cBhvr>
                                        <p:cTn id="9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1000"/>
                                        <p:tgtEl>
                                          <p:spTgt spid="19"/>
                                        </p:tgtEl>
                                      </p:cBhvr>
                                    </p:animEffect>
                                    <p:anim calcmode="lin" valueType="num">
                                      <p:cBhvr>
                                        <p:cTn id="98" dur="1000" fill="hold"/>
                                        <p:tgtEl>
                                          <p:spTgt spid="19"/>
                                        </p:tgtEl>
                                        <p:attrNameLst>
                                          <p:attrName>ppt_x</p:attrName>
                                        </p:attrNameLst>
                                      </p:cBhvr>
                                      <p:tavLst>
                                        <p:tav tm="0">
                                          <p:val>
                                            <p:strVal val="#ppt_x"/>
                                          </p:val>
                                        </p:tav>
                                        <p:tav tm="100000">
                                          <p:val>
                                            <p:strVal val="#ppt_x"/>
                                          </p:val>
                                        </p:tav>
                                      </p:tavLst>
                                    </p:anim>
                                    <p:anim calcmode="lin" valueType="num">
                                      <p:cBhvr>
                                        <p:cTn id="99" dur="1000" fill="hold"/>
                                        <p:tgtEl>
                                          <p:spTgt spid="1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1000"/>
                                        <p:tgtEl>
                                          <p:spTgt spid="45"/>
                                        </p:tgtEl>
                                      </p:cBhvr>
                                    </p:animEffect>
                                    <p:anim calcmode="lin" valueType="num">
                                      <p:cBhvr>
                                        <p:cTn id="103" dur="1000" fill="hold"/>
                                        <p:tgtEl>
                                          <p:spTgt spid="45"/>
                                        </p:tgtEl>
                                        <p:attrNameLst>
                                          <p:attrName>ppt_x</p:attrName>
                                        </p:attrNameLst>
                                      </p:cBhvr>
                                      <p:tavLst>
                                        <p:tav tm="0">
                                          <p:val>
                                            <p:strVal val="#ppt_x"/>
                                          </p:val>
                                        </p:tav>
                                        <p:tav tm="100000">
                                          <p:val>
                                            <p:strVal val="#ppt_x"/>
                                          </p:val>
                                        </p:tav>
                                      </p:tavLst>
                                    </p:anim>
                                    <p:anim calcmode="lin" valueType="num">
                                      <p:cBhvr>
                                        <p:cTn id="104" dur="1000" fill="hold"/>
                                        <p:tgtEl>
                                          <p:spTgt spid="45"/>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1000"/>
                                        <p:tgtEl>
                                          <p:spTgt spid="44"/>
                                        </p:tgtEl>
                                      </p:cBhvr>
                                    </p:animEffect>
                                    <p:anim calcmode="lin" valueType="num">
                                      <p:cBhvr>
                                        <p:cTn id="108" dur="1000" fill="hold"/>
                                        <p:tgtEl>
                                          <p:spTgt spid="44"/>
                                        </p:tgtEl>
                                        <p:attrNameLst>
                                          <p:attrName>ppt_x</p:attrName>
                                        </p:attrNameLst>
                                      </p:cBhvr>
                                      <p:tavLst>
                                        <p:tav tm="0">
                                          <p:val>
                                            <p:strVal val="#ppt_x"/>
                                          </p:val>
                                        </p:tav>
                                        <p:tav tm="100000">
                                          <p:val>
                                            <p:strVal val="#ppt_x"/>
                                          </p:val>
                                        </p:tav>
                                      </p:tavLst>
                                    </p:anim>
                                    <p:anim calcmode="lin" valueType="num">
                                      <p:cBhvr>
                                        <p:cTn id="109" dur="1000" fill="hold"/>
                                        <p:tgtEl>
                                          <p:spTgt spid="44"/>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1000"/>
                                        <p:tgtEl>
                                          <p:spTgt spid="28"/>
                                        </p:tgtEl>
                                      </p:cBhvr>
                                    </p:animEffect>
                                    <p:anim calcmode="lin" valueType="num">
                                      <p:cBhvr>
                                        <p:cTn id="113" dur="1000" fill="hold"/>
                                        <p:tgtEl>
                                          <p:spTgt spid="28"/>
                                        </p:tgtEl>
                                        <p:attrNameLst>
                                          <p:attrName>ppt_x</p:attrName>
                                        </p:attrNameLst>
                                      </p:cBhvr>
                                      <p:tavLst>
                                        <p:tav tm="0">
                                          <p:val>
                                            <p:strVal val="#ppt_x"/>
                                          </p:val>
                                        </p:tav>
                                        <p:tav tm="100000">
                                          <p:val>
                                            <p:strVal val="#ppt_x"/>
                                          </p:val>
                                        </p:tav>
                                      </p:tavLst>
                                    </p:anim>
                                    <p:anim calcmode="lin" valueType="num">
                                      <p:cBhvr>
                                        <p:cTn id="114" dur="1000" fill="hold"/>
                                        <p:tgtEl>
                                          <p:spTgt spid="28"/>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4"/>
                                        </p:tgtEl>
                                        <p:attrNameLst>
                                          <p:attrName>style.visibility</p:attrName>
                                        </p:attrNameLst>
                                      </p:cBhvr>
                                      <p:to>
                                        <p:strVal val="visible"/>
                                      </p:to>
                                    </p:set>
                                    <p:animEffect transition="in" filter="fade">
                                      <p:cBhvr>
                                        <p:cTn id="117" dur="1000"/>
                                        <p:tgtEl>
                                          <p:spTgt spid="4"/>
                                        </p:tgtEl>
                                      </p:cBhvr>
                                    </p:animEffect>
                                    <p:anim calcmode="lin" valueType="num">
                                      <p:cBhvr>
                                        <p:cTn id="118" dur="1000" fill="hold"/>
                                        <p:tgtEl>
                                          <p:spTgt spid="4"/>
                                        </p:tgtEl>
                                        <p:attrNameLst>
                                          <p:attrName>ppt_x</p:attrName>
                                        </p:attrNameLst>
                                      </p:cBhvr>
                                      <p:tavLst>
                                        <p:tav tm="0">
                                          <p:val>
                                            <p:strVal val="#ppt_x"/>
                                          </p:val>
                                        </p:tav>
                                        <p:tav tm="100000">
                                          <p:val>
                                            <p:strVal val="#ppt_x"/>
                                          </p:val>
                                        </p:tav>
                                      </p:tavLst>
                                    </p:anim>
                                    <p:anim calcmode="lin" valueType="num">
                                      <p:cBhvr>
                                        <p:cTn id="119" dur="1000" fill="hold"/>
                                        <p:tgtEl>
                                          <p:spTgt spid="4"/>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13"/>
                                        </p:tgtEl>
                                        <p:attrNameLst>
                                          <p:attrName>style.visibility</p:attrName>
                                        </p:attrNameLst>
                                      </p:cBhvr>
                                      <p:to>
                                        <p:strVal val="visible"/>
                                      </p:to>
                                    </p:set>
                                    <p:animEffect transition="in" filter="fade">
                                      <p:cBhvr>
                                        <p:cTn id="122" dur="1000"/>
                                        <p:tgtEl>
                                          <p:spTgt spid="13"/>
                                        </p:tgtEl>
                                      </p:cBhvr>
                                    </p:animEffect>
                                    <p:anim calcmode="lin" valueType="num">
                                      <p:cBhvr>
                                        <p:cTn id="123" dur="1000" fill="hold"/>
                                        <p:tgtEl>
                                          <p:spTgt spid="13"/>
                                        </p:tgtEl>
                                        <p:attrNameLst>
                                          <p:attrName>ppt_x</p:attrName>
                                        </p:attrNameLst>
                                      </p:cBhvr>
                                      <p:tavLst>
                                        <p:tav tm="0">
                                          <p:val>
                                            <p:strVal val="#ppt_x"/>
                                          </p:val>
                                        </p:tav>
                                        <p:tav tm="100000">
                                          <p:val>
                                            <p:strVal val="#ppt_x"/>
                                          </p:val>
                                        </p:tav>
                                      </p:tavLst>
                                    </p:anim>
                                    <p:anim calcmode="lin" valueType="num">
                                      <p:cBhvr>
                                        <p:cTn id="124" dur="1000" fill="hold"/>
                                        <p:tgtEl>
                                          <p:spTgt spid="13"/>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fade">
                                      <p:cBhvr>
                                        <p:cTn id="127" dur="1000"/>
                                        <p:tgtEl>
                                          <p:spTgt spid="23"/>
                                        </p:tgtEl>
                                      </p:cBhvr>
                                    </p:animEffect>
                                    <p:anim calcmode="lin" valueType="num">
                                      <p:cBhvr>
                                        <p:cTn id="128" dur="1000" fill="hold"/>
                                        <p:tgtEl>
                                          <p:spTgt spid="23"/>
                                        </p:tgtEl>
                                        <p:attrNameLst>
                                          <p:attrName>ppt_x</p:attrName>
                                        </p:attrNameLst>
                                      </p:cBhvr>
                                      <p:tavLst>
                                        <p:tav tm="0">
                                          <p:val>
                                            <p:strVal val="#ppt_x"/>
                                          </p:val>
                                        </p:tav>
                                        <p:tav tm="100000">
                                          <p:val>
                                            <p:strVal val="#ppt_x"/>
                                          </p:val>
                                        </p:tav>
                                      </p:tavLst>
                                    </p:anim>
                                    <p:anim calcmode="lin" valueType="num">
                                      <p:cBhvr>
                                        <p:cTn id="129" dur="1000" fill="hold"/>
                                        <p:tgtEl>
                                          <p:spTgt spid="23"/>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fade">
                                      <p:cBhvr>
                                        <p:cTn id="132" dur="1000"/>
                                        <p:tgtEl>
                                          <p:spTgt spid="10"/>
                                        </p:tgtEl>
                                      </p:cBhvr>
                                    </p:animEffect>
                                    <p:anim calcmode="lin" valueType="num">
                                      <p:cBhvr>
                                        <p:cTn id="133" dur="1000" fill="hold"/>
                                        <p:tgtEl>
                                          <p:spTgt spid="10"/>
                                        </p:tgtEl>
                                        <p:attrNameLst>
                                          <p:attrName>ppt_x</p:attrName>
                                        </p:attrNameLst>
                                      </p:cBhvr>
                                      <p:tavLst>
                                        <p:tav tm="0">
                                          <p:val>
                                            <p:strVal val="#ppt_x"/>
                                          </p:val>
                                        </p:tav>
                                        <p:tav tm="100000">
                                          <p:val>
                                            <p:strVal val="#ppt_x"/>
                                          </p:val>
                                        </p:tav>
                                      </p:tavLst>
                                    </p:anim>
                                    <p:anim calcmode="lin" valueType="num">
                                      <p:cBhvr>
                                        <p:cTn id="1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34" grpId="0"/>
      <p:bldP spid="37" grpId="0"/>
      <p:bldP spid="38" grpId="0"/>
      <p:bldP spid="40" grpId="0"/>
      <p:bldP spid="42" grpId="0"/>
      <p:bldP spid="45" grpId="0"/>
      <p:bldP spid="2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17568</TotalTime>
  <Words>1938</Words>
  <Application>Microsoft Office PowerPoint</Application>
  <PresentationFormat>Widescreen</PresentationFormat>
  <Paragraphs>241</Paragraphs>
  <Slides>29</Slides>
  <Notes>28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Helvetica Neue</vt:lpstr>
      <vt:lpstr>Roboto</vt:lpstr>
      <vt:lpstr>Times New Roman</vt:lpstr>
      <vt:lpstr>Wingdings</vt:lpstr>
      <vt:lpstr>Office Theme</vt:lpstr>
      <vt:lpstr>Catalysts for change: Unveiling Effective  Community-based Interventions with the power of PowerApps</vt:lpstr>
      <vt:lpstr>Disclaimer</vt:lpstr>
      <vt:lpstr>Outline</vt:lpstr>
      <vt:lpstr>CDC Community Guide Program </vt:lpstr>
      <vt:lpstr>Develop a robust data system  tailored to the needs of the Community Guide Program</vt:lpstr>
      <vt:lpstr>User Centric Approach </vt:lpstr>
      <vt:lpstr>Factors that influence the User Experience (UX)</vt:lpstr>
      <vt:lpstr>Enterprise Solution</vt:lpstr>
      <vt:lpstr>DATA MODEL </vt:lpstr>
      <vt:lpstr>Robust Data Entry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Embedded Power App into Power BI </vt:lpstr>
      <vt:lpstr>PowerPoint Presentation</vt:lpstr>
      <vt:lpstr>PowerPoint Presentation</vt:lpstr>
      <vt:lpstr>PowerPoint Presentation</vt:lpstr>
      <vt:lpstr>Best Practice of Power Apps</vt:lpstr>
      <vt:lpstr>Recommendations</vt:lpstr>
      <vt:lpstr>Next Steps </vt:lpstr>
      <vt:lpstr>Lessons Learned</vt:lpstr>
      <vt:lpstr>References:</vt:lpstr>
      <vt:lpstr>Acknowledgments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mindy barringer</dc:creator>
  <cp:lastModifiedBy>Jones, Kimberly (CDC/NCIRD/ID)</cp:lastModifiedBy>
  <cp:revision>30</cp:revision>
  <dcterms:created xsi:type="dcterms:W3CDTF">2021-04-27T17:41:47Z</dcterms:created>
  <dcterms:modified xsi:type="dcterms:W3CDTF">2024-03-08T15:48:19Z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f03ff0-41c5-4c41-b55e-fabb8fae94be_Enabled">
    <vt:lpwstr>true</vt:lpwstr>
  </property>
  <property fmtid="{D5CDD505-2E9C-101B-9397-08002B2CF9AE}" pid="3" name="MSIP_Label_8af03ff0-41c5-4c41-b55e-fabb8fae94be_SetDate">
    <vt:lpwstr>2021-05-24T12:27:30Z</vt:lpwstr>
  </property>
  <property fmtid="{D5CDD505-2E9C-101B-9397-08002B2CF9AE}" pid="4" name="MSIP_Label_8af03ff0-41c5-4c41-b55e-fabb8fae94be_Method">
    <vt:lpwstr>Privileged</vt:lpwstr>
  </property>
  <property fmtid="{D5CDD505-2E9C-101B-9397-08002B2CF9AE}" pid="5" name="MSIP_Label_8af03ff0-41c5-4c41-b55e-fabb8fae94be_Name">
    <vt:lpwstr>8af03ff0-41c5-4c41-b55e-fabb8fae94be</vt:lpwstr>
  </property>
  <property fmtid="{D5CDD505-2E9C-101B-9397-08002B2CF9AE}" pid="6" name="MSIP_Label_8af03ff0-41c5-4c41-b55e-fabb8fae94be_SiteId">
    <vt:lpwstr>9ce70869-60db-44fd-abe8-d2767077fc8f</vt:lpwstr>
  </property>
  <property fmtid="{D5CDD505-2E9C-101B-9397-08002B2CF9AE}" pid="7" name="MSIP_Label_8af03ff0-41c5-4c41-b55e-fabb8fae94be_ActionId">
    <vt:lpwstr>1616084b-516e-4782-9faa-7fa8df5c143d</vt:lpwstr>
  </property>
  <property fmtid="{D5CDD505-2E9C-101B-9397-08002B2CF9AE}" pid="8" name="MSIP_Label_8af03ff0-41c5-4c41-b55e-fabb8fae94be_ContentBits">
    <vt:lpwstr>0</vt:lpwstr>
  </property>
</Properties>
</file>